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oboto"/>
      <p:regular r:id="rId13"/>
      <p:bold r:id="rId14"/>
      <p:italic r:id="rId15"/>
      <p:boldItalic r:id="rId16"/>
    </p:embeddedFont>
    <p:embeddedFont>
      <p:font typeface="Lato"/>
      <p:regular r:id="rId17"/>
      <p:bold r:id="rId18"/>
      <p:italic r:id="rId19"/>
      <p:boldItalic r:id="rId20"/>
    </p:embeddedFont>
    <p:embeddedFont>
      <p:font typeface="Press Start 2P"/>
      <p:regular r:id="rId21"/>
    </p:embeddedFont>
    <p:embeddedFont>
      <p:font typeface="Fira Sans Condensed Medium"/>
      <p:regular r:id="rId22"/>
      <p:bold r:id="rId23"/>
      <p:italic r:id="rId24"/>
      <p:boldItalic r:id="rId25"/>
    </p:embeddedFont>
    <p:embeddedFont>
      <p:font typeface="Maven Pro"/>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22" Type="http://schemas.openxmlformats.org/officeDocument/2006/relationships/font" Target="fonts/FiraSansCondensedMedium-regular.fntdata"/><Relationship Id="rId21" Type="http://schemas.openxmlformats.org/officeDocument/2006/relationships/font" Target="fonts/PressStart2P-regular.fntdata"/><Relationship Id="rId24" Type="http://schemas.openxmlformats.org/officeDocument/2006/relationships/font" Target="fonts/FiraSansCondensedMedium-italic.fntdata"/><Relationship Id="rId23" Type="http://schemas.openxmlformats.org/officeDocument/2006/relationships/font" Target="fonts/FiraSansCondensed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avenPro-regular.fntdata"/><Relationship Id="rId25" Type="http://schemas.openxmlformats.org/officeDocument/2006/relationships/font" Target="fonts/FiraSansCondensedMedium-boldItalic.fntdata"/><Relationship Id="rId27" Type="http://schemas.openxmlformats.org/officeDocument/2006/relationships/font" Target="fonts/Maven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5" Type="http://schemas.openxmlformats.org/officeDocument/2006/relationships/font" Target="fonts/Roboto-italic.fntdata"/><Relationship Id="rId14" Type="http://schemas.openxmlformats.org/officeDocument/2006/relationships/font" Target="fonts/Roboto-bold.fntdata"/><Relationship Id="rId17" Type="http://schemas.openxmlformats.org/officeDocument/2006/relationships/font" Target="fonts/Lato-regular.fntdata"/><Relationship Id="rId16" Type="http://schemas.openxmlformats.org/officeDocument/2006/relationships/font" Target="fonts/Roboto-boldItalic.fntdata"/><Relationship Id="rId19" Type="http://schemas.openxmlformats.org/officeDocument/2006/relationships/font" Target="fonts/Lato-italic.fntdata"/><Relationship Id="rId18" Type="http://schemas.openxmlformats.org/officeDocument/2006/relationships/font" Target="fonts/La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a5325ae35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3a5325ae35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a5325ae3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3a5325ae3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3a5325ae35_0_1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3a5325ae35_0_1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3a5325ae35_0_1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3a5325ae35_0_1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3a5325ae35_0_1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3a5325ae35_0_1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3a5325ae35_0_2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23a5325ae35_0_2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1ec2f84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1ec2f84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dk2"/>
            </a:gs>
            <a:gs pos="24000">
              <a:schemeClr val="dk2"/>
            </a:gs>
            <a:gs pos="56000">
              <a:schemeClr val="dk2"/>
            </a:gs>
            <a:gs pos="100000">
              <a:srgbClr val="141C21"/>
            </a:gs>
          </a:gsLst>
          <a:lin ang="5400012" scaled="0"/>
        </a:gradFill>
      </p:bgPr>
    </p:bg>
    <p:spTree>
      <p:nvGrpSpPr>
        <p:cNvPr id="8" name="Shape 8"/>
        <p:cNvGrpSpPr/>
        <p:nvPr/>
      </p:nvGrpSpPr>
      <p:grpSpPr>
        <a:xfrm>
          <a:off x="0" y="0"/>
          <a:ext cx="0" cy="0"/>
          <a:chOff x="0" y="0"/>
          <a:chExt cx="0" cy="0"/>
        </a:xfrm>
      </p:grpSpPr>
      <p:sp>
        <p:nvSpPr>
          <p:cNvPr id="9" name="Google Shape;9;p2"/>
          <p:cNvSpPr/>
          <p:nvPr/>
        </p:nvSpPr>
        <p:spPr>
          <a:xfrm>
            <a:off x="2358902" y="4842290"/>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2948617" y="4842290"/>
            <a:ext cx="295369" cy="301119"/>
          </a:xfrm>
          <a:custGeom>
            <a:rect b="b" l="l" r="r" t="t"/>
            <a:pathLst>
              <a:path extrusionOk="0" h="10548" w="9515">
                <a:moveTo>
                  <a:pt x="1" y="0"/>
                </a:moveTo>
                <a:lnTo>
                  <a:pt x="1"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97255" y="4842290"/>
            <a:ext cx="295338" cy="301119"/>
          </a:xfrm>
          <a:custGeom>
            <a:rect b="b" l="l" r="r" t="t"/>
            <a:pathLst>
              <a:path extrusionOk="0" h="10548" w="9514">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257017" y="48425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9" y="4239249"/>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8972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179440" y="4239249"/>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769155" y="4239249"/>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948617" y="4239249"/>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538332" y="4239249"/>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307509"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897255" y="4239249"/>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486970" y="4239249"/>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076686"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9" y="3637064"/>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257017" y="3637275"/>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666240" y="3635868"/>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9" y="3034023"/>
            <a:ext cx="295338" cy="302004"/>
          </a:xfrm>
          <a:custGeom>
            <a:rect b="b" l="l" r="r" t="t"/>
            <a:pathLst>
              <a:path extrusionOk="0" h="10579" w="9514">
                <a:moveTo>
                  <a:pt x="0" y="1"/>
                </a:moveTo>
                <a:lnTo>
                  <a:pt x="0" y="10578"/>
                </a:lnTo>
                <a:lnTo>
                  <a:pt x="9514" y="1057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9" y="2431866"/>
            <a:ext cx="295338" cy="301119"/>
          </a:xfrm>
          <a:custGeom>
            <a:rect b="b" l="l" r="r" t="t"/>
            <a:pathLst>
              <a:path extrusionOk="0" h="10548" w="9514">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846774" y="4239877"/>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846774" y="3034680"/>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1" y="1784888"/>
            <a:ext cx="295369" cy="302004"/>
          </a:xfrm>
          <a:custGeom>
            <a:rect b="b" l="l" r="r" t="t"/>
            <a:pathLst>
              <a:path extrusionOk="0" h="10579" w="9515">
                <a:moveTo>
                  <a:pt x="1" y="1"/>
                </a:moveTo>
                <a:lnTo>
                  <a:pt x="1" y="10579"/>
                </a:lnTo>
                <a:lnTo>
                  <a:pt x="9515" y="10579"/>
                </a:lnTo>
                <a:lnTo>
                  <a:pt x="9515"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90611" y="3034023"/>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90637" y="3637051"/>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9016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179931" y="4842263"/>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768929" y="4840556"/>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538345" y="4840565"/>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128530" y="48405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717807" y="4840565"/>
            <a:ext cx="295369" cy="301148"/>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308000" y="4840551"/>
            <a:ext cx="294438" cy="301148"/>
          </a:xfrm>
          <a:custGeom>
            <a:rect b="b" l="l" r="r" t="t"/>
            <a:pathLst>
              <a:path extrusionOk="0" h="10549" w="9485">
                <a:moveTo>
                  <a:pt x="1" y="1"/>
                </a:moveTo>
                <a:lnTo>
                  <a:pt x="1"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486964" y="4840565"/>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7076686" y="4844176"/>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128052" y="4239301"/>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7667320" y="4238203"/>
            <a:ext cx="294438" cy="301119"/>
          </a:xfrm>
          <a:custGeom>
            <a:rect b="b" l="l" r="r" t="t"/>
            <a:pathLst>
              <a:path extrusionOk="0" h="10548" w="9485">
                <a:moveTo>
                  <a:pt x="1" y="0"/>
                </a:moveTo>
                <a:lnTo>
                  <a:pt x="1" y="10548"/>
                </a:lnTo>
                <a:lnTo>
                  <a:pt x="9484" y="10548"/>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7666398" y="4840524"/>
            <a:ext cx="294438" cy="301119"/>
          </a:xfrm>
          <a:custGeom>
            <a:rect b="b" l="l" r="r" t="t"/>
            <a:pathLst>
              <a:path extrusionOk="0" h="10548" w="9485">
                <a:moveTo>
                  <a:pt x="1" y="0"/>
                </a:moveTo>
                <a:lnTo>
                  <a:pt x="1" y="10548"/>
                </a:lnTo>
                <a:lnTo>
                  <a:pt x="9484" y="10548"/>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257049" y="4239459"/>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848580" y="4842049"/>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847780" y="3637291"/>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846852" y="2432085"/>
            <a:ext cx="295369" cy="301119"/>
          </a:xfrm>
          <a:custGeom>
            <a:rect b="b" l="l" r="r" t="t"/>
            <a:pathLst>
              <a:path extrusionOk="0" h="10548" w="9515">
                <a:moveTo>
                  <a:pt x="1" y="0"/>
                </a:moveTo>
                <a:lnTo>
                  <a:pt x="1" y="10547"/>
                </a:lnTo>
                <a:lnTo>
                  <a:pt x="9515" y="10547"/>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8846837" y="1829248"/>
            <a:ext cx="294407" cy="302004"/>
          </a:xfrm>
          <a:custGeom>
            <a:rect b="b" l="l" r="r" t="t"/>
            <a:pathLst>
              <a:path extrusionOk="0" h="10579" w="9484">
                <a:moveTo>
                  <a:pt x="0" y="1"/>
                </a:moveTo>
                <a:lnTo>
                  <a:pt x="0" y="10579"/>
                </a:lnTo>
                <a:lnTo>
                  <a:pt x="9484" y="10579"/>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074526" y="3637928"/>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768933" y="3638751"/>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8258967" y="303510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txBox="1"/>
          <p:nvPr>
            <p:ph type="ctrTitle"/>
          </p:nvPr>
        </p:nvSpPr>
        <p:spPr>
          <a:xfrm>
            <a:off x="1841100" y="2279225"/>
            <a:ext cx="5461800" cy="948300"/>
          </a:xfrm>
          <a:prstGeom prst="rect">
            <a:avLst/>
          </a:prstGeom>
        </p:spPr>
        <p:txBody>
          <a:bodyPr anchorCtr="0" anchor="ctr" bIns="91425" lIns="91425" spcFirstLastPara="1" rIns="91425" wrap="square" tIns="91425">
            <a:noAutofit/>
          </a:bodyPr>
          <a:lstStyle>
            <a:lvl1pPr lvl="0" algn="ctr">
              <a:spcBef>
                <a:spcPts val="0"/>
              </a:spcBef>
              <a:spcAft>
                <a:spcPts val="0"/>
              </a:spcAft>
              <a:buSzPts val="5300"/>
              <a:buNone/>
              <a:defRPr sz="3500">
                <a:solidFill>
                  <a:srgbClr val="FFFFFF"/>
                </a:solidFill>
              </a:defRPr>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55" name="Google Shape;55;p2"/>
          <p:cNvSpPr txBox="1"/>
          <p:nvPr>
            <p:ph idx="1" type="subTitle"/>
          </p:nvPr>
        </p:nvSpPr>
        <p:spPr>
          <a:xfrm>
            <a:off x="2358950" y="3281500"/>
            <a:ext cx="4283100" cy="5250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sz="1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6" name="Google Shape;56;p2"/>
          <p:cNvSpPr txBox="1"/>
          <p:nvPr>
            <p:ph idx="2" type="ctrTitle"/>
          </p:nvPr>
        </p:nvSpPr>
        <p:spPr>
          <a:xfrm>
            <a:off x="713100" y="1323175"/>
            <a:ext cx="7717800" cy="7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4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274" name="Shape 274"/>
        <p:cNvGrpSpPr/>
        <p:nvPr/>
      </p:nvGrpSpPr>
      <p:grpSpPr>
        <a:xfrm>
          <a:off x="0" y="0"/>
          <a:ext cx="0" cy="0"/>
          <a:chOff x="0" y="0"/>
          <a:chExt cx="0" cy="0"/>
        </a:xfrm>
      </p:grpSpPr>
      <p:sp>
        <p:nvSpPr>
          <p:cNvPr id="275" name="Google Shape;275;p11"/>
          <p:cNvSpPr/>
          <p:nvPr/>
        </p:nvSpPr>
        <p:spPr>
          <a:xfrm>
            <a:off x="2358902" y="4842290"/>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1"/>
          <p:cNvSpPr/>
          <p:nvPr/>
        </p:nvSpPr>
        <p:spPr>
          <a:xfrm>
            <a:off x="2948617" y="4842290"/>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1"/>
          <p:cNvSpPr/>
          <p:nvPr/>
        </p:nvSpPr>
        <p:spPr>
          <a:xfrm>
            <a:off x="5897255"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
          <p:cNvSpPr/>
          <p:nvPr/>
        </p:nvSpPr>
        <p:spPr>
          <a:xfrm>
            <a:off x="8257017" y="48425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a:off x="9" y="4239249"/>
            <a:ext cx="295338" cy="301975"/>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1"/>
          <p:cNvSpPr/>
          <p:nvPr/>
        </p:nvSpPr>
        <p:spPr>
          <a:xfrm>
            <a:off x="589725"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
          <p:cNvSpPr/>
          <p:nvPr/>
        </p:nvSpPr>
        <p:spPr>
          <a:xfrm>
            <a:off x="1179440"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a:off x="1769155"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a:off x="3538332"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a:off x="4717794"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a:off x="5307509"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a:off x="5897255" y="4239249"/>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a:off x="7076686"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a:off x="9" y="3637064"/>
            <a:ext cx="295338" cy="301119"/>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a:off x="8257017" y="3637275"/>
            <a:ext cx="295369" cy="301119"/>
          </a:xfrm>
          <a:custGeom>
            <a:rect b="b" l="l" r="r" t="t"/>
            <a:pathLst>
              <a:path extrusionOk="0" h="10548"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7666240" y="3635868"/>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a:off x="8846774" y="4239877"/>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8846774" y="3034680"/>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590611" y="3034023"/>
            <a:ext cx="294407" cy="302004"/>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590637" y="36370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5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590169"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a:off x="1179931" y="4842263"/>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a:off x="1768929" y="4840556"/>
            <a:ext cx="295369" cy="301148"/>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3538345" y="4840565"/>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4128530" y="48405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a:off x="4717807"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5308000" y="4840551"/>
            <a:ext cx="294438" cy="301148"/>
          </a:xfrm>
          <a:custGeom>
            <a:rect b="b" l="l" r="r" t="t"/>
            <a:pathLst>
              <a:path extrusionOk="0" h="10549" w="9485">
                <a:moveTo>
                  <a:pt x="1" y="1"/>
                </a:moveTo>
                <a:lnTo>
                  <a:pt x="1"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6486964"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7076686"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4128052" y="4239301"/>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7667320" y="4238203"/>
            <a:ext cx="294438" cy="301119"/>
          </a:xfrm>
          <a:custGeom>
            <a:rect b="b" l="l" r="r" t="t"/>
            <a:pathLst>
              <a:path extrusionOk="0" h="10548" w="9485">
                <a:moveTo>
                  <a:pt x="1" y="0"/>
                </a:moveTo>
                <a:lnTo>
                  <a:pt x="1" y="10548"/>
                </a:lnTo>
                <a:lnTo>
                  <a:pt x="9484" y="1054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7666398" y="4840524"/>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8257049" y="4239459"/>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8848580" y="4842049"/>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8847780" y="3637291"/>
            <a:ext cx="295369" cy="301119"/>
          </a:xfrm>
          <a:custGeom>
            <a:rect b="b" l="l" r="r" t="t"/>
            <a:pathLst>
              <a:path extrusionOk="0" h="10548" w="9515">
                <a:moveTo>
                  <a:pt x="1" y="0"/>
                </a:moveTo>
                <a:lnTo>
                  <a:pt x="1" y="10548"/>
                </a:lnTo>
                <a:lnTo>
                  <a:pt x="9515" y="1054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a:off x="5897247" y="363702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flipH="1" rot="10800000">
            <a:off x="2358952" y="1912"/>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flipH="1" rot="10800000">
            <a:off x="2948667" y="1912"/>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flipH="1" rot="10800000">
            <a:off x="5897305" y="1912"/>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flipH="1" rot="10800000">
            <a:off x="8257067"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flipH="1" rot="10800000">
            <a:off x="59"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flipH="1" rot="10800000">
            <a:off x="589775"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flipH="1" rot="10800000">
            <a:off x="1769205"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flipH="1" rot="10800000">
            <a:off x="3538382"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flipH="1" rot="10800000">
            <a:off x="5307559"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flipH="1" rot="10800000">
            <a:off x="7076736"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1"/>
          <p:cNvSpPr/>
          <p:nvPr/>
        </p:nvSpPr>
        <p:spPr>
          <a:xfrm flipH="1" rot="10800000">
            <a:off x="8846824"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1"/>
          <p:cNvSpPr/>
          <p:nvPr/>
        </p:nvSpPr>
        <p:spPr>
          <a:xfrm flipH="1" rot="10800000">
            <a:off x="0"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flipH="1" rot="10800000">
            <a:off x="590219"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
          <p:cNvSpPr/>
          <p:nvPr/>
        </p:nvSpPr>
        <p:spPr>
          <a:xfrm flipH="1" rot="10800000">
            <a:off x="1179981"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1"/>
          <p:cNvSpPr/>
          <p:nvPr/>
        </p:nvSpPr>
        <p:spPr>
          <a:xfrm flipH="1" rot="10800000">
            <a:off x="1768979" y="3617"/>
            <a:ext cx="295369" cy="301148"/>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flipH="1" rot="10800000">
            <a:off x="3538395" y="3609"/>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flipH="1" rot="10800000">
            <a:off x="4128580" y="36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1"/>
          <p:cNvSpPr/>
          <p:nvPr/>
        </p:nvSpPr>
        <p:spPr>
          <a:xfrm flipH="1" rot="10800000">
            <a:off x="4717857" y="3609"/>
            <a:ext cx="295369" cy="301148"/>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1"/>
          <p:cNvSpPr/>
          <p:nvPr/>
        </p:nvSpPr>
        <p:spPr>
          <a:xfrm flipH="1" rot="10800000">
            <a:off x="5308050" y="3622"/>
            <a:ext cx="294438" cy="301148"/>
          </a:xfrm>
          <a:custGeom>
            <a:rect b="b" l="l" r="r" t="t"/>
            <a:pathLst>
              <a:path extrusionOk="0" h="10549" w="9485">
                <a:moveTo>
                  <a:pt x="1" y="1"/>
                </a:moveTo>
                <a:lnTo>
                  <a:pt x="1"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flipH="1" rot="10800000">
            <a:off x="6487014" y="360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flipH="1" rot="10800000">
            <a:off x="7076736" y="-2"/>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flipH="1" rot="10800000">
            <a:off x="4128102" y="604044"/>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flipH="1" rot="10800000">
            <a:off x="7666448"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1"/>
          <p:cNvSpPr/>
          <p:nvPr/>
        </p:nvSpPr>
        <p:spPr>
          <a:xfrm flipH="1" rot="10800000">
            <a:off x="8257099"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1"/>
          <p:cNvSpPr/>
          <p:nvPr/>
        </p:nvSpPr>
        <p:spPr>
          <a:xfrm flipH="1" rot="10800000">
            <a:off x="8848630"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1"/>
          <p:cNvSpPr txBox="1"/>
          <p:nvPr>
            <p:ph hasCustomPrompt="1" type="title"/>
          </p:nvPr>
        </p:nvSpPr>
        <p:spPr>
          <a:xfrm>
            <a:off x="484325" y="1949750"/>
            <a:ext cx="7953900" cy="1079100"/>
          </a:xfrm>
          <a:prstGeom prst="rect">
            <a:avLst/>
          </a:prstGeom>
        </p:spPr>
        <p:txBody>
          <a:bodyPr anchorCtr="0" anchor="ctr" bIns="91425" lIns="91425" spcFirstLastPara="1" rIns="91425" wrap="square" tIns="91425">
            <a:noAutofit/>
          </a:bodyPr>
          <a:lstStyle>
            <a:lvl1pPr lvl="0" algn="ctr">
              <a:spcBef>
                <a:spcPts val="1000"/>
              </a:spcBef>
              <a:spcAft>
                <a:spcPts val="0"/>
              </a:spcAft>
              <a:buClr>
                <a:schemeClr val="dk1"/>
              </a:buClr>
              <a:buSzPts val="12000"/>
              <a:buNone/>
              <a:defRPr sz="54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sp>
        <p:nvSpPr>
          <p:cNvPr id="338" name="Google Shape;338;p11"/>
          <p:cNvSpPr txBox="1"/>
          <p:nvPr>
            <p:ph idx="1" type="subTitle"/>
          </p:nvPr>
        </p:nvSpPr>
        <p:spPr>
          <a:xfrm>
            <a:off x="484318" y="2952600"/>
            <a:ext cx="7953900" cy="4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rgbClr val="FFFFFF"/>
                </a:solidFill>
              </a:defRPr>
            </a:lvl1pPr>
            <a:lvl2pPr lvl="1" rtl="0" algn="ctr">
              <a:lnSpc>
                <a:spcPct val="100000"/>
              </a:lnSpc>
              <a:spcBef>
                <a:spcPts val="0"/>
              </a:spcBef>
              <a:spcAft>
                <a:spcPts val="0"/>
              </a:spcAft>
              <a:buNone/>
              <a:defRPr sz="1800">
                <a:solidFill>
                  <a:srgbClr val="FFFFFF"/>
                </a:solidFill>
              </a:defRPr>
            </a:lvl2pPr>
            <a:lvl3pPr lvl="2" rtl="0" algn="ctr">
              <a:lnSpc>
                <a:spcPct val="100000"/>
              </a:lnSpc>
              <a:spcBef>
                <a:spcPts val="0"/>
              </a:spcBef>
              <a:spcAft>
                <a:spcPts val="0"/>
              </a:spcAft>
              <a:buNone/>
              <a:defRPr sz="1800">
                <a:solidFill>
                  <a:srgbClr val="FFFFFF"/>
                </a:solidFill>
              </a:defRPr>
            </a:lvl3pPr>
            <a:lvl4pPr lvl="3" rtl="0" algn="ctr">
              <a:lnSpc>
                <a:spcPct val="100000"/>
              </a:lnSpc>
              <a:spcBef>
                <a:spcPts val="0"/>
              </a:spcBef>
              <a:spcAft>
                <a:spcPts val="0"/>
              </a:spcAft>
              <a:buNone/>
              <a:defRPr sz="1800">
                <a:solidFill>
                  <a:srgbClr val="FFFFFF"/>
                </a:solidFill>
              </a:defRPr>
            </a:lvl4pPr>
            <a:lvl5pPr lvl="4" rtl="0" algn="ctr">
              <a:lnSpc>
                <a:spcPct val="100000"/>
              </a:lnSpc>
              <a:spcBef>
                <a:spcPts val="0"/>
              </a:spcBef>
              <a:spcAft>
                <a:spcPts val="0"/>
              </a:spcAft>
              <a:buNone/>
              <a:defRPr sz="1800">
                <a:solidFill>
                  <a:srgbClr val="FFFFFF"/>
                </a:solidFill>
              </a:defRPr>
            </a:lvl5pPr>
            <a:lvl6pPr lvl="5" rtl="0" algn="ctr">
              <a:lnSpc>
                <a:spcPct val="100000"/>
              </a:lnSpc>
              <a:spcBef>
                <a:spcPts val="0"/>
              </a:spcBef>
              <a:spcAft>
                <a:spcPts val="0"/>
              </a:spcAft>
              <a:buNone/>
              <a:defRPr sz="1800">
                <a:solidFill>
                  <a:srgbClr val="FFFFFF"/>
                </a:solidFill>
              </a:defRPr>
            </a:lvl6pPr>
            <a:lvl7pPr lvl="6" rtl="0" algn="ctr">
              <a:lnSpc>
                <a:spcPct val="100000"/>
              </a:lnSpc>
              <a:spcBef>
                <a:spcPts val="0"/>
              </a:spcBef>
              <a:spcAft>
                <a:spcPts val="0"/>
              </a:spcAft>
              <a:buNone/>
              <a:defRPr sz="1800">
                <a:solidFill>
                  <a:srgbClr val="FFFFFF"/>
                </a:solidFill>
              </a:defRPr>
            </a:lvl7pPr>
            <a:lvl8pPr lvl="7" rtl="0" algn="ctr">
              <a:lnSpc>
                <a:spcPct val="100000"/>
              </a:lnSpc>
              <a:spcBef>
                <a:spcPts val="0"/>
              </a:spcBef>
              <a:spcAft>
                <a:spcPts val="0"/>
              </a:spcAft>
              <a:buNone/>
              <a:defRPr sz="1800">
                <a:solidFill>
                  <a:srgbClr val="FFFFFF"/>
                </a:solidFill>
              </a:defRPr>
            </a:lvl8pPr>
            <a:lvl9pPr lvl="8" rtl="0" algn="ctr">
              <a:lnSpc>
                <a:spcPct val="100000"/>
              </a:lnSpc>
              <a:spcBef>
                <a:spcPts val="0"/>
              </a:spcBef>
              <a:spcAft>
                <a:spcPts val="0"/>
              </a:spcAft>
              <a:buNone/>
              <a:defRPr sz="18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39" name="Shape 3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TWO_COLUMNS_1_1_1">
    <p:spTree>
      <p:nvGrpSpPr>
        <p:cNvPr id="340" name="Shape 340"/>
        <p:cNvGrpSpPr/>
        <p:nvPr/>
      </p:nvGrpSpPr>
      <p:grpSpPr>
        <a:xfrm>
          <a:off x="0" y="0"/>
          <a:ext cx="0" cy="0"/>
          <a:chOff x="0" y="0"/>
          <a:chExt cx="0" cy="0"/>
        </a:xfrm>
      </p:grpSpPr>
      <p:sp>
        <p:nvSpPr>
          <p:cNvPr id="341" name="Google Shape;341;p13"/>
          <p:cNvSpPr/>
          <p:nvPr/>
        </p:nvSpPr>
        <p:spPr>
          <a:xfrm flipH="1" rot="10800000">
            <a:off x="0" y="602173"/>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flipH="1" rot="10800000">
            <a:off x="589715" y="602173"/>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flipH="1" rot="10800000">
            <a:off x="1179430" y="602173"/>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flipH="1" rot="10800000">
            <a:off x="886" y="1807370"/>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flipH="1" rot="10800000">
            <a:off x="912" y="1205198"/>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flipH="1" rot="10800000">
            <a:off x="444" y="-2"/>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flipH="1" rot="10800000">
            <a:off x="590206" y="14"/>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flipH="1" rot="10800000">
            <a:off x="1179204" y="1693"/>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flipH="1" rot="10800000">
            <a:off x="1179208" y="1203498"/>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8846692" y="4840676"/>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a:off x="7666361" y="4237424"/>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a:off x="8846692" y="363545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8255915" y="3634043"/>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7666361" y="4842351"/>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8256995" y="4236378"/>
            <a:ext cx="294438" cy="301119"/>
          </a:xfrm>
          <a:custGeom>
            <a:rect b="b" l="l" r="r" t="t"/>
            <a:pathLst>
              <a:path extrusionOk="0" h="10548" w="9485">
                <a:moveTo>
                  <a:pt x="1" y="0"/>
                </a:moveTo>
                <a:lnTo>
                  <a:pt x="1" y="10548"/>
                </a:lnTo>
                <a:lnTo>
                  <a:pt x="9484" y="10548"/>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p:nvPr/>
        </p:nvSpPr>
        <p:spPr>
          <a:xfrm>
            <a:off x="8256073" y="4838699"/>
            <a:ext cx="294438" cy="301119"/>
          </a:xfrm>
          <a:custGeom>
            <a:rect b="b" l="l" r="r" t="t"/>
            <a:pathLst>
              <a:path extrusionOk="0" h="10548" w="9485">
                <a:moveTo>
                  <a:pt x="1" y="0"/>
                </a:moveTo>
                <a:lnTo>
                  <a:pt x="1" y="10548"/>
                </a:lnTo>
                <a:lnTo>
                  <a:pt x="9484" y="10548"/>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a:off x="8846724" y="4237634"/>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3"/>
          <p:cNvSpPr/>
          <p:nvPr/>
        </p:nvSpPr>
        <p:spPr>
          <a:xfrm>
            <a:off x="8848642" y="3033275"/>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txBox="1"/>
          <p:nvPr>
            <p:ph idx="1" type="subTitle"/>
          </p:nvPr>
        </p:nvSpPr>
        <p:spPr>
          <a:xfrm>
            <a:off x="1407681" y="4102075"/>
            <a:ext cx="3075000" cy="34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60" name="Google Shape;360;p13"/>
          <p:cNvSpPr txBox="1"/>
          <p:nvPr>
            <p:ph idx="2" type="subTitle"/>
          </p:nvPr>
        </p:nvSpPr>
        <p:spPr>
          <a:xfrm>
            <a:off x="4661319" y="4104337"/>
            <a:ext cx="3075000" cy="34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61" name="Google Shape;361;p13"/>
          <p:cNvSpPr txBox="1"/>
          <p:nvPr>
            <p:ph hasCustomPrompt="1" type="title"/>
          </p:nvPr>
        </p:nvSpPr>
        <p:spPr>
          <a:xfrm>
            <a:off x="1462581" y="1367150"/>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2" name="Google Shape;362;p13"/>
          <p:cNvSpPr txBox="1"/>
          <p:nvPr>
            <p:ph hasCustomPrompt="1" idx="3" type="title"/>
          </p:nvPr>
        </p:nvSpPr>
        <p:spPr>
          <a:xfrm>
            <a:off x="4716219" y="1367150"/>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3" name="Google Shape;363;p13"/>
          <p:cNvSpPr txBox="1"/>
          <p:nvPr>
            <p:ph hasCustomPrompt="1" idx="4" type="title"/>
          </p:nvPr>
        </p:nvSpPr>
        <p:spPr>
          <a:xfrm>
            <a:off x="1462581" y="2996049"/>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4" name="Google Shape;364;p13"/>
          <p:cNvSpPr txBox="1"/>
          <p:nvPr>
            <p:ph hasCustomPrompt="1" idx="5" type="title"/>
          </p:nvPr>
        </p:nvSpPr>
        <p:spPr>
          <a:xfrm>
            <a:off x="4716219" y="2998075"/>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5" name="Google Shape;365;p13"/>
          <p:cNvSpPr txBox="1"/>
          <p:nvPr>
            <p:ph idx="6" type="subTitle"/>
          </p:nvPr>
        </p:nvSpPr>
        <p:spPr>
          <a:xfrm>
            <a:off x="1781031" y="2015850"/>
            <a:ext cx="2328300" cy="39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66" name="Google Shape;366;p13"/>
          <p:cNvSpPr txBox="1"/>
          <p:nvPr>
            <p:ph idx="7" type="subTitle"/>
          </p:nvPr>
        </p:nvSpPr>
        <p:spPr>
          <a:xfrm>
            <a:off x="5034669" y="2018575"/>
            <a:ext cx="2328300" cy="39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67" name="Google Shape;367;p13"/>
          <p:cNvSpPr txBox="1"/>
          <p:nvPr>
            <p:ph idx="8" type="subTitle"/>
          </p:nvPr>
        </p:nvSpPr>
        <p:spPr>
          <a:xfrm>
            <a:off x="5034669" y="3643025"/>
            <a:ext cx="2328300" cy="39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68" name="Google Shape;368;p13"/>
          <p:cNvSpPr txBox="1"/>
          <p:nvPr>
            <p:ph idx="9" type="subTitle"/>
          </p:nvPr>
        </p:nvSpPr>
        <p:spPr>
          <a:xfrm>
            <a:off x="1407681" y="2479575"/>
            <a:ext cx="3075000" cy="34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69" name="Google Shape;369;p13"/>
          <p:cNvSpPr txBox="1"/>
          <p:nvPr>
            <p:ph idx="13" type="subTitle"/>
          </p:nvPr>
        </p:nvSpPr>
        <p:spPr>
          <a:xfrm>
            <a:off x="4668369" y="2480138"/>
            <a:ext cx="3060900" cy="34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70" name="Google Shape;370;p13"/>
          <p:cNvSpPr txBox="1"/>
          <p:nvPr>
            <p:ph idx="14" type="subTitle"/>
          </p:nvPr>
        </p:nvSpPr>
        <p:spPr>
          <a:xfrm>
            <a:off x="1781031" y="3640250"/>
            <a:ext cx="2328300" cy="39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71" name="Google Shape;371;p13"/>
          <p:cNvSpPr txBox="1"/>
          <p:nvPr>
            <p:ph idx="15"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3_1">
    <p:spTree>
      <p:nvGrpSpPr>
        <p:cNvPr id="372" name="Shape 372"/>
        <p:cNvGrpSpPr/>
        <p:nvPr/>
      </p:nvGrpSpPr>
      <p:grpSpPr>
        <a:xfrm>
          <a:off x="0" y="0"/>
          <a:ext cx="0" cy="0"/>
          <a:chOff x="0" y="0"/>
          <a:chExt cx="0" cy="0"/>
        </a:xfrm>
      </p:grpSpPr>
      <p:sp>
        <p:nvSpPr>
          <p:cNvPr id="373" name="Google Shape;373;p14"/>
          <p:cNvSpPr/>
          <p:nvPr/>
        </p:nvSpPr>
        <p:spPr>
          <a:xfrm flipH="1" rot="10800000">
            <a:off x="8257067" y="17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flipH="1" rot="10800000">
            <a:off x="59" y="604097"/>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4"/>
          <p:cNvSpPr/>
          <p:nvPr/>
        </p:nvSpPr>
        <p:spPr>
          <a:xfrm flipH="1" rot="10800000">
            <a:off x="589775" y="604097"/>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flipH="1" rot="10800000">
            <a:off x="8846824" y="604296"/>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flipH="1" rot="10800000">
            <a:off x="0" y="106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flipH="1" rot="10800000">
            <a:off x="590219" y="1922"/>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flipH="1" rot="10800000">
            <a:off x="1179981" y="1938"/>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flipH="1" rot="10800000">
            <a:off x="1768979"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flipH="1" rot="10800000">
            <a:off x="7076736"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flipH="1" rot="10800000">
            <a:off x="7666448" y="3678"/>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flipH="1" rot="10800000">
            <a:off x="8257099" y="603886"/>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flipH="1" rot="10800000">
            <a:off x="8848630" y="2124"/>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txBox="1"/>
          <p:nvPr>
            <p:ph idx="1" type="subTitle"/>
          </p:nvPr>
        </p:nvSpPr>
        <p:spPr>
          <a:xfrm>
            <a:off x="6187303" y="3331100"/>
            <a:ext cx="1899000" cy="804600"/>
          </a:xfrm>
          <a:prstGeom prst="rect">
            <a:avLst/>
          </a:prstGeom>
          <a:noFill/>
        </p:spPr>
        <p:txBody>
          <a:bodyPr anchorCtr="0" anchor="ctr" bIns="91425" lIns="91425" spcFirstLastPara="1" rIns="91425" wrap="square" tIns="15270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386" name="Google Shape;386;p14"/>
          <p:cNvSpPr txBox="1"/>
          <p:nvPr>
            <p:ph idx="2" type="subTitle"/>
          </p:nvPr>
        </p:nvSpPr>
        <p:spPr>
          <a:xfrm>
            <a:off x="3622500" y="3331100"/>
            <a:ext cx="1899000" cy="804600"/>
          </a:xfrm>
          <a:prstGeom prst="rect">
            <a:avLst/>
          </a:prstGeom>
          <a:noFill/>
        </p:spPr>
        <p:txBody>
          <a:bodyPr anchorCtr="0" anchor="ctr" bIns="91425" lIns="91425" spcFirstLastPara="1" rIns="91425" wrap="square" tIns="15270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387" name="Google Shape;387;p14"/>
          <p:cNvSpPr txBox="1"/>
          <p:nvPr>
            <p:ph idx="3" type="subTitle"/>
          </p:nvPr>
        </p:nvSpPr>
        <p:spPr>
          <a:xfrm>
            <a:off x="1057697" y="3331100"/>
            <a:ext cx="1899000" cy="804600"/>
          </a:xfrm>
          <a:prstGeom prst="rect">
            <a:avLst/>
          </a:prstGeom>
          <a:noFill/>
        </p:spPr>
        <p:txBody>
          <a:bodyPr anchorCtr="0" anchor="ctr" bIns="91425" lIns="91425" spcFirstLastPara="1" rIns="91425" wrap="square" tIns="15270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388" name="Google Shape;388;p14"/>
          <p:cNvSpPr txBox="1"/>
          <p:nvPr>
            <p:ph idx="4" type="subTitle"/>
          </p:nvPr>
        </p:nvSpPr>
        <p:spPr>
          <a:xfrm>
            <a:off x="1057697" y="2949800"/>
            <a:ext cx="1899000" cy="38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89" name="Google Shape;389;p14"/>
          <p:cNvSpPr txBox="1"/>
          <p:nvPr>
            <p:ph idx="5" type="subTitle"/>
          </p:nvPr>
        </p:nvSpPr>
        <p:spPr>
          <a:xfrm>
            <a:off x="3622500" y="2949850"/>
            <a:ext cx="1899000" cy="38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90" name="Google Shape;390;p14"/>
          <p:cNvSpPr txBox="1"/>
          <p:nvPr>
            <p:ph idx="6" type="subTitle"/>
          </p:nvPr>
        </p:nvSpPr>
        <p:spPr>
          <a:xfrm>
            <a:off x="6187303" y="2949850"/>
            <a:ext cx="1899000" cy="38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91" name="Google Shape;391;p14"/>
          <p:cNvSpPr/>
          <p:nvPr/>
        </p:nvSpPr>
        <p:spPr>
          <a:xfrm flipH="1" rot="10800000">
            <a:off x="8847312" y="1206486"/>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flipH="1" rot="10800000">
            <a:off x="589737" y="1207097"/>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2_1">
    <p:spTree>
      <p:nvGrpSpPr>
        <p:cNvPr id="394" name="Shape 394"/>
        <p:cNvGrpSpPr/>
        <p:nvPr/>
      </p:nvGrpSpPr>
      <p:grpSpPr>
        <a:xfrm>
          <a:off x="0" y="0"/>
          <a:ext cx="0" cy="0"/>
          <a:chOff x="0" y="0"/>
          <a:chExt cx="0" cy="0"/>
        </a:xfrm>
      </p:grpSpPr>
      <p:sp>
        <p:nvSpPr>
          <p:cNvPr id="395" name="Google Shape;395;p15"/>
          <p:cNvSpPr/>
          <p:nvPr/>
        </p:nvSpPr>
        <p:spPr>
          <a:xfrm rot="10800000">
            <a:off x="591538"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rot="10800000">
            <a:off x="8848577" y="604097"/>
            <a:ext cx="295338" cy="301975"/>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rot="10800000">
            <a:off x="8258831"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rot="10800000">
            <a:off x="766911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rot="10800000">
            <a:off x="7079400"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rot="10800000">
            <a:off x="1771869"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rot="10800000">
            <a:off x="8848577" y="1207138"/>
            <a:ext cx="295338" cy="301119"/>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rot="10800000">
            <a:off x="591538" y="1206927"/>
            <a:ext cx="295369" cy="301119"/>
          </a:xfrm>
          <a:custGeom>
            <a:rect b="b" l="l" r="r" t="t"/>
            <a:pathLst>
              <a:path extrusionOk="0" h="10548"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rot="10800000">
            <a:off x="1183247" y="120833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rot="10800000">
            <a:off x="1781"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rot="10800000">
            <a:off x="1781" y="1809522"/>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rot="10800000">
            <a:off x="8258906" y="1809294"/>
            <a:ext cx="294407" cy="302004"/>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rot="10800000">
            <a:off x="8258880"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rot="10800000">
            <a:off x="884860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rot="10800000">
            <a:off x="8259348"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rot="10800000">
            <a:off x="7669587"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rot="10800000">
            <a:off x="7079626" y="3617"/>
            <a:ext cx="295369" cy="301148"/>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rot="10800000">
            <a:off x="2361591" y="360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rot="10800000">
            <a:off x="1771869" y="-2"/>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rot="10800000">
            <a:off x="1182166" y="605999"/>
            <a:ext cx="294438" cy="301119"/>
          </a:xfrm>
          <a:custGeom>
            <a:rect b="b" l="l" r="r" t="t"/>
            <a:pathLst>
              <a:path extrusionOk="0" h="10548" w="9485">
                <a:moveTo>
                  <a:pt x="1" y="0"/>
                </a:moveTo>
                <a:lnTo>
                  <a:pt x="1" y="10548"/>
                </a:lnTo>
                <a:lnTo>
                  <a:pt x="9484" y="1054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rot="10800000">
            <a:off x="1183089"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rot="10800000">
            <a:off x="592468"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rot="10800000">
            <a:off x="-2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rot="10800000">
            <a:off x="775" y="1206911"/>
            <a:ext cx="295369" cy="301119"/>
          </a:xfrm>
          <a:custGeom>
            <a:rect b="b" l="l" r="r" t="t"/>
            <a:pathLst>
              <a:path extrusionOk="0" h="10548" w="9515">
                <a:moveTo>
                  <a:pt x="1" y="0"/>
                </a:moveTo>
                <a:lnTo>
                  <a:pt x="1" y="10548"/>
                </a:lnTo>
                <a:lnTo>
                  <a:pt x="9515" y="1054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txBox="1"/>
          <p:nvPr>
            <p:ph idx="1" type="subTitle"/>
          </p:nvPr>
        </p:nvSpPr>
        <p:spPr>
          <a:xfrm>
            <a:off x="2746782" y="3017575"/>
            <a:ext cx="1673400" cy="3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0" name="Google Shape;420;p15"/>
          <p:cNvSpPr txBox="1"/>
          <p:nvPr>
            <p:ph idx="2" type="subTitle"/>
          </p:nvPr>
        </p:nvSpPr>
        <p:spPr>
          <a:xfrm>
            <a:off x="769750" y="3017575"/>
            <a:ext cx="1673400" cy="3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1" name="Google Shape;421;p15"/>
          <p:cNvSpPr txBox="1"/>
          <p:nvPr>
            <p:ph idx="3" type="subTitle"/>
          </p:nvPr>
        </p:nvSpPr>
        <p:spPr>
          <a:xfrm>
            <a:off x="4723813" y="3017575"/>
            <a:ext cx="1673400" cy="3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2" name="Google Shape;422;p15"/>
          <p:cNvSpPr txBox="1"/>
          <p:nvPr>
            <p:ph idx="4" type="subTitle"/>
          </p:nvPr>
        </p:nvSpPr>
        <p:spPr>
          <a:xfrm>
            <a:off x="6700845" y="3017575"/>
            <a:ext cx="1673400" cy="350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500">
                <a:solidFill>
                  <a:schemeClr val="dk1"/>
                </a:solidFill>
                <a:latin typeface="Press Start 2P"/>
                <a:ea typeface="Press Start 2P"/>
                <a:cs typeface="Press Start 2P"/>
                <a:sym typeface="Press Start 2P"/>
              </a:defRPr>
            </a:lvl1pPr>
            <a:lvl2pPr lvl="1" rtl="0" algn="ctr">
              <a:spcBef>
                <a:spcPts val="0"/>
              </a:spcBef>
              <a:spcAft>
                <a:spcPts val="0"/>
              </a:spcAft>
              <a:buNone/>
              <a:defRPr sz="1500">
                <a:solidFill>
                  <a:schemeClr val="dk1"/>
                </a:solidFill>
                <a:latin typeface="Press Start 2P"/>
                <a:ea typeface="Press Start 2P"/>
                <a:cs typeface="Press Start 2P"/>
                <a:sym typeface="Press Start 2P"/>
              </a:defRPr>
            </a:lvl2pPr>
            <a:lvl3pPr lvl="2" rtl="0" algn="ctr">
              <a:spcBef>
                <a:spcPts val="0"/>
              </a:spcBef>
              <a:spcAft>
                <a:spcPts val="0"/>
              </a:spcAft>
              <a:buNone/>
              <a:defRPr sz="1500">
                <a:solidFill>
                  <a:schemeClr val="dk1"/>
                </a:solidFill>
                <a:latin typeface="Press Start 2P"/>
                <a:ea typeface="Press Start 2P"/>
                <a:cs typeface="Press Start 2P"/>
                <a:sym typeface="Press Start 2P"/>
              </a:defRPr>
            </a:lvl3pPr>
            <a:lvl4pPr lvl="3" rtl="0" algn="ctr">
              <a:spcBef>
                <a:spcPts val="0"/>
              </a:spcBef>
              <a:spcAft>
                <a:spcPts val="0"/>
              </a:spcAft>
              <a:buNone/>
              <a:defRPr sz="1500">
                <a:solidFill>
                  <a:schemeClr val="dk1"/>
                </a:solidFill>
                <a:latin typeface="Press Start 2P"/>
                <a:ea typeface="Press Start 2P"/>
                <a:cs typeface="Press Start 2P"/>
                <a:sym typeface="Press Start 2P"/>
              </a:defRPr>
            </a:lvl4pPr>
            <a:lvl5pPr lvl="4" rtl="0" algn="ctr">
              <a:spcBef>
                <a:spcPts val="0"/>
              </a:spcBef>
              <a:spcAft>
                <a:spcPts val="0"/>
              </a:spcAft>
              <a:buNone/>
              <a:defRPr sz="1500">
                <a:solidFill>
                  <a:schemeClr val="dk1"/>
                </a:solidFill>
                <a:latin typeface="Press Start 2P"/>
                <a:ea typeface="Press Start 2P"/>
                <a:cs typeface="Press Start 2P"/>
                <a:sym typeface="Press Start 2P"/>
              </a:defRPr>
            </a:lvl5pPr>
            <a:lvl6pPr lvl="5" rtl="0" algn="ctr">
              <a:spcBef>
                <a:spcPts val="0"/>
              </a:spcBef>
              <a:spcAft>
                <a:spcPts val="0"/>
              </a:spcAft>
              <a:buNone/>
              <a:defRPr sz="1500">
                <a:solidFill>
                  <a:schemeClr val="dk1"/>
                </a:solidFill>
                <a:latin typeface="Press Start 2P"/>
                <a:ea typeface="Press Start 2P"/>
                <a:cs typeface="Press Start 2P"/>
                <a:sym typeface="Press Start 2P"/>
              </a:defRPr>
            </a:lvl6pPr>
            <a:lvl7pPr lvl="6" rtl="0" algn="ctr">
              <a:spcBef>
                <a:spcPts val="0"/>
              </a:spcBef>
              <a:spcAft>
                <a:spcPts val="0"/>
              </a:spcAft>
              <a:buNone/>
              <a:defRPr sz="1500">
                <a:solidFill>
                  <a:schemeClr val="dk1"/>
                </a:solidFill>
                <a:latin typeface="Press Start 2P"/>
                <a:ea typeface="Press Start 2P"/>
                <a:cs typeface="Press Start 2P"/>
                <a:sym typeface="Press Start 2P"/>
              </a:defRPr>
            </a:lvl7pPr>
            <a:lvl8pPr lvl="7" rtl="0" algn="ctr">
              <a:spcBef>
                <a:spcPts val="0"/>
              </a:spcBef>
              <a:spcAft>
                <a:spcPts val="0"/>
              </a:spcAft>
              <a:buNone/>
              <a:defRPr sz="1500">
                <a:solidFill>
                  <a:schemeClr val="dk1"/>
                </a:solidFill>
                <a:latin typeface="Press Start 2P"/>
                <a:ea typeface="Press Start 2P"/>
                <a:cs typeface="Press Start 2P"/>
                <a:sym typeface="Press Start 2P"/>
              </a:defRPr>
            </a:lvl8pPr>
            <a:lvl9pPr lvl="8" rtl="0" algn="ctr">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3" name="Google Shape;423;p15"/>
          <p:cNvSpPr txBox="1"/>
          <p:nvPr>
            <p:ph idx="5" type="subTitle"/>
          </p:nvPr>
        </p:nvSpPr>
        <p:spPr>
          <a:xfrm>
            <a:off x="769762"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4" name="Google Shape;424;p15"/>
          <p:cNvSpPr txBox="1"/>
          <p:nvPr>
            <p:ph idx="6" type="subTitle"/>
          </p:nvPr>
        </p:nvSpPr>
        <p:spPr>
          <a:xfrm>
            <a:off x="2746787"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5" name="Google Shape;425;p15"/>
          <p:cNvSpPr txBox="1"/>
          <p:nvPr>
            <p:ph idx="7" type="subTitle"/>
          </p:nvPr>
        </p:nvSpPr>
        <p:spPr>
          <a:xfrm>
            <a:off x="6700838"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6" name="Google Shape;426;p15"/>
          <p:cNvSpPr txBox="1"/>
          <p:nvPr>
            <p:ph idx="8" type="subTitle"/>
          </p:nvPr>
        </p:nvSpPr>
        <p:spPr>
          <a:xfrm>
            <a:off x="4723813"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7" name="Google Shape;427;p15"/>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AND_TWO_COLUMNS_2_1_1">
    <p:spTree>
      <p:nvGrpSpPr>
        <p:cNvPr id="428" name="Shape 428"/>
        <p:cNvGrpSpPr/>
        <p:nvPr/>
      </p:nvGrpSpPr>
      <p:grpSpPr>
        <a:xfrm>
          <a:off x="0" y="0"/>
          <a:ext cx="0" cy="0"/>
          <a:chOff x="0" y="0"/>
          <a:chExt cx="0" cy="0"/>
        </a:xfrm>
      </p:grpSpPr>
      <p:sp>
        <p:nvSpPr>
          <p:cNvPr id="429" name="Google Shape;429;p16"/>
          <p:cNvSpPr txBox="1"/>
          <p:nvPr>
            <p:ph idx="1" type="subTitle"/>
          </p:nvPr>
        </p:nvSpPr>
        <p:spPr>
          <a:xfrm>
            <a:off x="1900403" y="1421044"/>
            <a:ext cx="2088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9pPr>
          </a:lstStyle>
          <a:p/>
        </p:txBody>
      </p:sp>
      <p:sp>
        <p:nvSpPr>
          <p:cNvPr id="430" name="Google Shape;430;p16"/>
          <p:cNvSpPr txBox="1"/>
          <p:nvPr>
            <p:ph idx="2" type="subTitle"/>
          </p:nvPr>
        </p:nvSpPr>
        <p:spPr>
          <a:xfrm>
            <a:off x="1994903" y="2886851"/>
            <a:ext cx="1899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2pPr>
            <a:lvl3pPr lvl="2"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3pPr>
            <a:lvl4pPr lvl="3"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4pPr>
            <a:lvl5pPr lvl="4"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5pPr>
            <a:lvl6pPr lvl="5"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6pPr>
            <a:lvl7pPr lvl="6"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7pPr>
            <a:lvl8pPr lvl="7"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8pPr>
            <a:lvl9pPr lvl="8" rtl="0" algn="ctr">
              <a:lnSpc>
                <a:spcPct val="100000"/>
              </a:lnSpc>
              <a:spcBef>
                <a:spcPts val="1600"/>
              </a:spcBef>
              <a:spcAft>
                <a:spcPts val="1600"/>
              </a:spcAft>
              <a:buNone/>
              <a:defRPr b="0" sz="1500">
                <a:solidFill>
                  <a:schemeClr val="dk1"/>
                </a:solidFill>
                <a:latin typeface="Press Start 2P"/>
                <a:ea typeface="Press Start 2P"/>
                <a:cs typeface="Press Start 2P"/>
                <a:sym typeface="Press Start 2P"/>
              </a:defRPr>
            </a:lvl9pPr>
          </a:lstStyle>
          <a:p/>
        </p:txBody>
      </p:sp>
      <p:sp>
        <p:nvSpPr>
          <p:cNvPr id="431" name="Google Shape;431;p16"/>
          <p:cNvSpPr txBox="1"/>
          <p:nvPr>
            <p:ph idx="3" type="subTitle"/>
          </p:nvPr>
        </p:nvSpPr>
        <p:spPr>
          <a:xfrm>
            <a:off x="5127397" y="2886851"/>
            <a:ext cx="2088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9pPr>
          </a:lstStyle>
          <a:p/>
        </p:txBody>
      </p:sp>
      <p:sp>
        <p:nvSpPr>
          <p:cNvPr id="432" name="Google Shape;432;p16"/>
          <p:cNvSpPr txBox="1"/>
          <p:nvPr>
            <p:ph idx="4" type="subTitle"/>
          </p:nvPr>
        </p:nvSpPr>
        <p:spPr>
          <a:xfrm>
            <a:off x="5099197" y="1421044"/>
            <a:ext cx="2144400" cy="405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spcBef>
                <a:spcPts val="1600"/>
              </a:spcBef>
              <a:spcAft>
                <a:spcPts val="0"/>
              </a:spcAft>
              <a:buNone/>
              <a:defRPr b="0" sz="1500">
                <a:solidFill>
                  <a:schemeClr val="dk1"/>
                </a:solidFill>
                <a:latin typeface="Press Start 2P"/>
                <a:ea typeface="Press Start 2P"/>
                <a:cs typeface="Press Start 2P"/>
                <a:sym typeface="Press Start 2P"/>
              </a:defRPr>
            </a:lvl2pPr>
            <a:lvl3pPr lvl="2" rtl="0" algn="ctr">
              <a:spcBef>
                <a:spcPts val="1600"/>
              </a:spcBef>
              <a:spcAft>
                <a:spcPts val="0"/>
              </a:spcAft>
              <a:buNone/>
              <a:defRPr b="0" sz="1500">
                <a:solidFill>
                  <a:schemeClr val="dk1"/>
                </a:solidFill>
                <a:latin typeface="Press Start 2P"/>
                <a:ea typeface="Press Start 2P"/>
                <a:cs typeface="Press Start 2P"/>
                <a:sym typeface="Press Start 2P"/>
              </a:defRPr>
            </a:lvl3pPr>
            <a:lvl4pPr lvl="3" rtl="0" algn="ctr">
              <a:spcBef>
                <a:spcPts val="1600"/>
              </a:spcBef>
              <a:spcAft>
                <a:spcPts val="0"/>
              </a:spcAft>
              <a:buNone/>
              <a:defRPr b="0" sz="1500">
                <a:solidFill>
                  <a:schemeClr val="dk1"/>
                </a:solidFill>
                <a:latin typeface="Press Start 2P"/>
                <a:ea typeface="Press Start 2P"/>
                <a:cs typeface="Press Start 2P"/>
                <a:sym typeface="Press Start 2P"/>
              </a:defRPr>
            </a:lvl4pPr>
            <a:lvl5pPr lvl="4" rtl="0" algn="ctr">
              <a:spcBef>
                <a:spcPts val="1600"/>
              </a:spcBef>
              <a:spcAft>
                <a:spcPts val="0"/>
              </a:spcAft>
              <a:buNone/>
              <a:defRPr b="0" sz="1500">
                <a:solidFill>
                  <a:schemeClr val="dk1"/>
                </a:solidFill>
                <a:latin typeface="Press Start 2P"/>
                <a:ea typeface="Press Start 2P"/>
                <a:cs typeface="Press Start 2P"/>
                <a:sym typeface="Press Start 2P"/>
              </a:defRPr>
            </a:lvl5pPr>
            <a:lvl6pPr lvl="5" rtl="0" algn="ctr">
              <a:spcBef>
                <a:spcPts val="1600"/>
              </a:spcBef>
              <a:spcAft>
                <a:spcPts val="0"/>
              </a:spcAft>
              <a:buNone/>
              <a:defRPr b="0" sz="1500">
                <a:solidFill>
                  <a:schemeClr val="dk1"/>
                </a:solidFill>
                <a:latin typeface="Press Start 2P"/>
                <a:ea typeface="Press Start 2P"/>
                <a:cs typeface="Press Start 2P"/>
                <a:sym typeface="Press Start 2P"/>
              </a:defRPr>
            </a:lvl6pPr>
            <a:lvl7pPr lvl="6" rtl="0" algn="ctr">
              <a:spcBef>
                <a:spcPts val="1600"/>
              </a:spcBef>
              <a:spcAft>
                <a:spcPts val="0"/>
              </a:spcAft>
              <a:buNone/>
              <a:defRPr b="0" sz="1500">
                <a:solidFill>
                  <a:schemeClr val="dk1"/>
                </a:solidFill>
                <a:latin typeface="Press Start 2P"/>
                <a:ea typeface="Press Start 2P"/>
                <a:cs typeface="Press Start 2P"/>
                <a:sym typeface="Press Start 2P"/>
              </a:defRPr>
            </a:lvl7pPr>
            <a:lvl8pPr lvl="7" rtl="0" algn="ctr">
              <a:spcBef>
                <a:spcPts val="1600"/>
              </a:spcBef>
              <a:spcAft>
                <a:spcPts val="0"/>
              </a:spcAft>
              <a:buNone/>
              <a:defRPr b="0" sz="1500">
                <a:solidFill>
                  <a:schemeClr val="dk1"/>
                </a:solidFill>
                <a:latin typeface="Press Start 2P"/>
                <a:ea typeface="Press Start 2P"/>
                <a:cs typeface="Press Start 2P"/>
                <a:sym typeface="Press Start 2P"/>
              </a:defRPr>
            </a:lvl8pPr>
            <a:lvl9pPr lvl="8" rtl="0" algn="ctr">
              <a:spcBef>
                <a:spcPts val="1600"/>
              </a:spcBef>
              <a:spcAft>
                <a:spcPts val="1600"/>
              </a:spcAft>
              <a:buNone/>
              <a:defRPr b="0" sz="1500">
                <a:solidFill>
                  <a:schemeClr val="dk1"/>
                </a:solidFill>
                <a:latin typeface="Press Start 2P"/>
                <a:ea typeface="Press Start 2P"/>
                <a:cs typeface="Press Start 2P"/>
                <a:sym typeface="Press Start 2P"/>
              </a:defRPr>
            </a:lvl9pPr>
          </a:lstStyle>
          <a:p/>
        </p:txBody>
      </p:sp>
      <p:sp>
        <p:nvSpPr>
          <p:cNvPr id="433" name="Google Shape;433;p16"/>
          <p:cNvSpPr txBox="1"/>
          <p:nvPr>
            <p:ph idx="5" type="subTitle"/>
          </p:nvPr>
        </p:nvSpPr>
        <p:spPr>
          <a:xfrm>
            <a:off x="1900403" y="3292450"/>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4" name="Google Shape;434;p16"/>
          <p:cNvSpPr txBox="1"/>
          <p:nvPr>
            <p:ph idx="6" type="subTitle"/>
          </p:nvPr>
        </p:nvSpPr>
        <p:spPr>
          <a:xfrm>
            <a:off x="1900403" y="1826519"/>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5" name="Google Shape;435;p16"/>
          <p:cNvSpPr txBox="1"/>
          <p:nvPr>
            <p:ph idx="7" type="subTitle"/>
          </p:nvPr>
        </p:nvSpPr>
        <p:spPr>
          <a:xfrm>
            <a:off x="5127397" y="1826519"/>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6" name="Google Shape;436;p16"/>
          <p:cNvSpPr txBox="1"/>
          <p:nvPr>
            <p:ph idx="8" type="subTitle"/>
          </p:nvPr>
        </p:nvSpPr>
        <p:spPr>
          <a:xfrm>
            <a:off x="5127397" y="3292450"/>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7" name="Google Shape;437;p16"/>
          <p:cNvSpPr/>
          <p:nvPr/>
        </p:nvSpPr>
        <p:spPr>
          <a:xfrm flipH="1">
            <a:off x="5899913" y="4842290"/>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p:nvPr/>
        </p:nvSpPr>
        <p:spPr>
          <a:xfrm flipH="1">
            <a:off x="2951306"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6"/>
          <p:cNvSpPr/>
          <p:nvPr/>
        </p:nvSpPr>
        <p:spPr>
          <a:xfrm flipH="1">
            <a:off x="591513" y="4842501"/>
            <a:ext cx="295369" cy="301119"/>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flipH="1">
            <a:off x="8258806"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flipH="1">
            <a:off x="5310198"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flipH="1">
            <a:off x="4130737"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flipH="1">
            <a:off x="1771844"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flipH="1">
            <a:off x="884858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flipH="1">
            <a:off x="8259323"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flipH="1">
            <a:off x="7669562"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flipH="1">
            <a:off x="7079601" y="484055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flipH="1">
            <a:off x="5310185" y="4840565"/>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flipH="1">
            <a:off x="4720963" y="48405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flipH="1">
            <a:off x="4130723"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flipH="1">
            <a:off x="2361566"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flipH="1">
            <a:off x="1771844"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flipH="1">
            <a:off x="1183064"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flipH="1">
            <a:off x="-50" y="484204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flipH="1">
            <a:off x="592413" y="4239676"/>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6"/>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TITLE_ONLY_1_1">
    <p:bg>
      <p:bgPr>
        <a:gradFill>
          <a:gsLst>
            <a:gs pos="0">
              <a:schemeClr val="dk2"/>
            </a:gs>
            <a:gs pos="24000">
              <a:schemeClr val="dk2"/>
            </a:gs>
            <a:gs pos="56000">
              <a:schemeClr val="dk2"/>
            </a:gs>
            <a:gs pos="100000">
              <a:srgbClr val="141C21"/>
            </a:gs>
          </a:gsLst>
          <a:lin ang="5400700" scaled="0"/>
        </a:gradFill>
      </p:bgPr>
    </p:bg>
    <p:spTree>
      <p:nvGrpSpPr>
        <p:cNvPr id="457" name="Shape 457"/>
        <p:cNvGrpSpPr/>
        <p:nvPr/>
      </p:nvGrpSpPr>
      <p:grpSpPr>
        <a:xfrm>
          <a:off x="0" y="0"/>
          <a:ext cx="0" cy="0"/>
          <a:chOff x="0" y="0"/>
          <a:chExt cx="0" cy="0"/>
        </a:xfrm>
      </p:grpSpPr>
      <p:sp>
        <p:nvSpPr>
          <p:cNvPr id="458" name="Google Shape;458;p17"/>
          <p:cNvSpPr/>
          <p:nvPr/>
        </p:nvSpPr>
        <p:spPr>
          <a:xfrm flipH="1" rot="10800000">
            <a:off x="8257042"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7"/>
          <p:cNvSpPr/>
          <p:nvPr/>
        </p:nvSpPr>
        <p:spPr>
          <a:xfrm flipH="1" rot="10800000">
            <a:off x="34" y="604097"/>
            <a:ext cx="295338" cy="301975"/>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7"/>
          <p:cNvSpPr/>
          <p:nvPr/>
        </p:nvSpPr>
        <p:spPr>
          <a:xfrm flipH="1" rot="10800000">
            <a:off x="589750"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7"/>
          <p:cNvSpPr/>
          <p:nvPr/>
        </p:nvSpPr>
        <p:spPr>
          <a:xfrm flipH="1" rot="10800000">
            <a:off x="117946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7"/>
          <p:cNvSpPr/>
          <p:nvPr/>
        </p:nvSpPr>
        <p:spPr>
          <a:xfrm flipH="1" rot="10800000">
            <a:off x="34" y="1207138"/>
            <a:ext cx="295338" cy="301119"/>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7"/>
          <p:cNvSpPr/>
          <p:nvPr/>
        </p:nvSpPr>
        <p:spPr>
          <a:xfrm flipH="1" rot="10800000">
            <a:off x="8846799"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7"/>
          <p:cNvSpPr/>
          <p:nvPr/>
        </p:nvSpPr>
        <p:spPr>
          <a:xfrm flipH="1" rot="10800000">
            <a:off x="590662"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7"/>
          <p:cNvSpPr/>
          <p:nvPr/>
        </p:nvSpPr>
        <p:spPr>
          <a:xfrm flipH="1" rot="10800000">
            <a:off x="-2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7"/>
          <p:cNvSpPr/>
          <p:nvPr/>
        </p:nvSpPr>
        <p:spPr>
          <a:xfrm flipH="1" rot="10800000">
            <a:off x="590194"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7"/>
          <p:cNvSpPr/>
          <p:nvPr/>
        </p:nvSpPr>
        <p:spPr>
          <a:xfrm flipH="1" rot="10800000">
            <a:off x="1179956"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7"/>
          <p:cNvSpPr/>
          <p:nvPr/>
        </p:nvSpPr>
        <p:spPr>
          <a:xfrm flipH="1" rot="10800000">
            <a:off x="1768954"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7"/>
          <p:cNvSpPr/>
          <p:nvPr/>
        </p:nvSpPr>
        <p:spPr>
          <a:xfrm flipH="1" rot="10800000">
            <a:off x="7076711"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7"/>
          <p:cNvSpPr/>
          <p:nvPr/>
        </p:nvSpPr>
        <p:spPr>
          <a:xfrm flipH="1" rot="10800000">
            <a:off x="7667345"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7"/>
          <p:cNvSpPr/>
          <p:nvPr/>
        </p:nvSpPr>
        <p:spPr>
          <a:xfrm flipH="1" rot="10800000">
            <a:off x="7666423"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7"/>
          <p:cNvSpPr/>
          <p:nvPr/>
        </p:nvSpPr>
        <p:spPr>
          <a:xfrm flipH="1" rot="10800000">
            <a:off x="8257074"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7"/>
          <p:cNvSpPr/>
          <p:nvPr/>
        </p:nvSpPr>
        <p:spPr>
          <a:xfrm flipH="1" rot="10800000">
            <a:off x="884860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7"/>
          <p:cNvSpPr/>
          <p:nvPr/>
        </p:nvSpPr>
        <p:spPr>
          <a:xfrm flipH="1" rot="10800000">
            <a:off x="8847805" y="1206911"/>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7"/>
          <p:cNvSpPr txBox="1"/>
          <p:nvPr>
            <p:ph type="title"/>
          </p:nvPr>
        </p:nvSpPr>
        <p:spPr>
          <a:xfrm>
            <a:off x="2102668" y="18200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76" name="Google Shape;476;p17"/>
          <p:cNvSpPr txBox="1"/>
          <p:nvPr>
            <p:ph idx="1" type="subTitle"/>
          </p:nvPr>
        </p:nvSpPr>
        <p:spPr>
          <a:xfrm>
            <a:off x="2102668" y="2272050"/>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77" name="Google Shape;477;p17"/>
          <p:cNvSpPr txBox="1"/>
          <p:nvPr>
            <p:ph idx="2" type="title"/>
          </p:nvPr>
        </p:nvSpPr>
        <p:spPr>
          <a:xfrm>
            <a:off x="2102668" y="33929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78" name="Google Shape;478;p17"/>
          <p:cNvSpPr txBox="1"/>
          <p:nvPr>
            <p:ph idx="3" type="subTitle"/>
          </p:nvPr>
        </p:nvSpPr>
        <p:spPr>
          <a:xfrm>
            <a:off x="2102668" y="3845075"/>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79" name="Google Shape;479;p17"/>
          <p:cNvSpPr txBox="1"/>
          <p:nvPr>
            <p:ph idx="4" type="title"/>
          </p:nvPr>
        </p:nvSpPr>
        <p:spPr>
          <a:xfrm>
            <a:off x="5809669" y="18200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80" name="Google Shape;480;p17"/>
          <p:cNvSpPr txBox="1"/>
          <p:nvPr>
            <p:ph idx="5" type="subTitle"/>
          </p:nvPr>
        </p:nvSpPr>
        <p:spPr>
          <a:xfrm>
            <a:off x="5809671" y="2272050"/>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1" name="Google Shape;481;p17"/>
          <p:cNvSpPr txBox="1"/>
          <p:nvPr>
            <p:ph idx="6" type="title"/>
          </p:nvPr>
        </p:nvSpPr>
        <p:spPr>
          <a:xfrm>
            <a:off x="5809669" y="33929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82" name="Google Shape;482;p17"/>
          <p:cNvSpPr txBox="1"/>
          <p:nvPr>
            <p:ph idx="7" type="subTitle"/>
          </p:nvPr>
        </p:nvSpPr>
        <p:spPr>
          <a:xfrm>
            <a:off x="5809671" y="3845075"/>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3" name="Google Shape;483;p17"/>
          <p:cNvSpPr txBox="1"/>
          <p:nvPr>
            <p:ph idx="8"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ONE_COLUMN_TEXT_2_1_1">
    <p:bg>
      <p:bgPr>
        <a:gradFill>
          <a:gsLst>
            <a:gs pos="0">
              <a:schemeClr val="dk2"/>
            </a:gs>
            <a:gs pos="24000">
              <a:schemeClr val="dk2"/>
            </a:gs>
            <a:gs pos="56000">
              <a:schemeClr val="dk2"/>
            </a:gs>
            <a:gs pos="100000">
              <a:srgbClr val="141C21"/>
            </a:gs>
          </a:gsLst>
          <a:lin ang="5400700" scaled="0"/>
        </a:gradFill>
      </p:bgPr>
    </p:bg>
    <p:spTree>
      <p:nvGrpSpPr>
        <p:cNvPr id="484" name="Shape 484"/>
        <p:cNvGrpSpPr/>
        <p:nvPr/>
      </p:nvGrpSpPr>
      <p:grpSpPr>
        <a:xfrm>
          <a:off x="0" y="0"/>
          <a:ext cx="0" cy="0"/>
          <a:chOff x="0" y="0"/>
          <a:chExt cx="0" cy="0"/>
        </a:xfrm>
      </p:grpSpPr>
      <p:sp>
        <p:nvSpPr>
          <p:cNvPr id="485" name="Google Shape;485;p18"/>
          <p:cNvSpPr/>
          <p:nvPr/>
        </p:nvSpPr>
        <p:spPr>
          <a:xfrm rot="-5400000">
            <a:off x="5775839" y="4840803"/>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8"/>
          <p:cNvSpPr/>
          <p:nvPr/>
        </p:nvSpPr>
        <p:spPr>
          <a:xfrm rot="-5400000">
            <a:off x="5173226" y="4250659"/>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8"/>
          <p:cNvSpPr/>
          <p:nvPr/>
        </p:nvSpPr>
        <p:spPr>
          <a:xfrm rot="-5400000">
            <a:off x="1868926" y="4839619"/>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8"/>
          <p:cNvSpPr/>
          <p:nvPr/>
        </p:nvSpPr>
        <p:spPr>
          <a:xfrm rot="-5400000">
            <a:off x="5173222" y="4840802"/>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8"/>
          <p:cNvSpPr/>
          <p:nvPr/>
        </p:nvSpPr>
        <p:spPr>
          <a:xfrm rot="-5400000">
            <a:off x="2469828" y="4840020"/>
            <a:ext cx="295369" cy="301148"/>
          </a:xfrm>
          <a:custGeom>
            <a:rect b="b" l="l" r="r" t="t"/>
            <a:pathLst>
              <a:path extrusionOk="0" h="10549" w="9515">
                <a:moveTo>
                  <a:pt x="1" y="1"/>
                </a:moveTo>
                <a:lnTo>
                  <a:pt x="1" y="10548"/>
                </a:lnTo>
                <a:lnTo>
                  <a:pt x="9515" y="10548"/>
                </a:lnTo>
                <a:lnTo>
                  <a:pt x="9515" y="1"/>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8"/>
          <p:cNvSpPr/>
          <p:nvPr/>
        </p:nvSpPr>
        <p:spPr>
          <a:xfrm rot="-5400000">
            <a:off x="2470296" y="4250316"/>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8"/>
          <p:cNvSpPr/>
          <p:nvPr/>
        </p:nvSpPr>
        <p:spPr>
          <a:xfrm rot="-5400000">
            <a:off x="1868979" y="424989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8"/>
          <p:cNvSpPr/>
          <p:nvPr/>
        </p:nvSpPr>
        <p:spPr>
          <a:xfrm rot="-5400000">
            <a:off x="1268014" y="4841643"/>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8"/>
          <p:cNvSpPr/>
          <p:nvPr/>
        </p:nvSpPr>
        <p:spPr>
          <a:xfrm rot="-5400000">
            <a:off x="6378814" y="4840790"/>
            <a:ext cx="295369" cy="301119"/>
          </a:xfrm>
          <a:custGeom>
            <a:rect b="b" l="l" r="r" t="t"/>
            <a:pathLst>
              <a:path extrusionOk="0" h="10548" w="9515">
                <a:moveTo>
                  <a:pt x="0" y="0"/>
                </a:moveTo>
                <a:lnTo>
                  <a:pt x="0" y="10547"/>
                </a:lnTo>
                <a:lnTo>
                  <a:pt x="9514" y="10547"/>
                </a:lnTo>
                <a:lnTo>
                  <a:pt x="9514" y="0"/>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8"/>
          <p:cNvSpPr/>
          <p:nvPr/>
        </p:nvSpPr>
        <p:spPr>
          <a:xfrm rot="-5400000">
            <a:off x="6378814" y="4251075"/>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8"/>
          <p:cNvSpPr/>
          <p:nvPr/>
        </p:nvSpPr>
        <p:spPr>
          <a:xfrm rot="-5400000">
            <a:off x="3072803" y="4840007"/>
            <a:ext cx="295369" cy="301148"/>
          </a:xfrm>
          <a:custGeom>
            <a:rect b="b" l="l" r="r" t="t"/>
            <a:pathLst>
              <a:path extrusionOk="0" h="10549" w="9515">
                <a:moveTo>
                  <a:pt x="1" y="1"/>
                </a:moveTo>
                <a:lnTo>
                  <a:pt x="1" y="10548"/>
                </a:lnTo>
                <a:lnTo>
                  <a:pt x="9515" y="10548"/>
                </a:lnTo>
                <a:lnTo>
                  <a:pt x="9515" y="1"/>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8"/>
          <p:cNvSpPr/>
          <p:nvPr/>
        </p:nvSpPr>
        <p:spPr>
          <a:xfrm rot="-5400000">
            <a:off x="6981789" y="4840790"/>
            <a:ext cx="295369" cy="301119"/>
          </a:xfrm>
          <a:custGeom>
            <a:rect b="b" l="l" r="r" t="t"/>
            <a:pathLst>
              <a:path extrusionOk="0" h="10548" w="9515">
                <a:moveTo>
                  <a:pt x="0" y="0"/>
                </a:moveTo>
                <a:lnTo>
                  <a:pt x="0" y="10547"/>
                </a:lnTo>
                <a:lnTo>
                  <a:pt x="9514" y="10547"/>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8"/>
          <p:cNvSpPr/>
          <p:nvPr/>
        </p:nvSpPr>
        <p:spPr>
          <a:xfrm rot="-5400000">
            <a:off x="6981789" y="4251075"/>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8"/>
          <p:cNvSpPr/>
          <p:nvPr/>
        </p:nvSpPr>
        <p:spPr>
          <a:xfrm rot="-5400000">
            <a:off x="3675778" y="4840007"/>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8"/>
          <p:cNvSpPr/>
          <p:nvPr/>
        </p:nvSpPr>
        <p:spPr>
          <a:xfrm rot="-5400000">
            <a:off x="7584764" y="4840803"/>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8"/>
          <p:cNvSpPr/>
          <p:nvPr/>
        </p:nvSpPr>
        <p:spPr>
          <a:xfrm rot="-5400000">
            <a:off x="3070721" y="425079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8"/>
          <p:cNvSpPr txBox="1"/>
          <p:nvPr>
            <p:ph idx="1" type="subTitle"/>
          </p:nvPr>
        </p:nvSpPr>
        <p:spPr>
          <a:xfrm>
            <a:off x="5081356" y="2439000"/>
            <a:ext cx="2784000" cy="10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02" name="Google Shape;502;p18"/>
          <p:cNvSpPr txBox="1"/>
          <p:nvPr>
            <p:ph idx="2" type="subTitle"/>
          </p:nvPr>
        </p:nvSpPr>
        <p:spPr>
          <a:xfrm>
            <a:off x="1278644" y="2439000"/>
            <a:ext cx="2784000" cy="10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03" name="Google Shape;503;p18"/>
          <p:cNvSpPr txBox="1"/>
          <p:nvPr>
            <p:ph type="ctrTitle"/>
          </p:nvPr>
        </p:nvSpPr>
        <p:spPr>
          <a:xfrm>
            <a:off x="1180994" y="3616625"/>
            <a:ext cx="2979300" cy="3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Font typeface="Fira Sans Condensed Medium"/>
              <a:buChar char="-"/>
              <a:defRPr sz="1500"/>
            </a:lvl1pPr>
            <a:lvl2pPr lvl="1"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p:txBody>
      </p:sp>
      <p:sp>
        <p:nvSpPr>
          <p:cNvPr id="504" name="Google Shape;504;p18"/>
          <p:cNvSpPr txBox="1"/>
          <p:nvPr>
            <p:ph idx="3" type="ctrTitle"/>
          </p:nvPr>
        </p:nvSpPr>
        <p:spPr>
          <a:xfrm>
            <a:off x="4983706" y="3616842"/>
            <a:ext cx="2979300" cy="3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Font typeface="Fira Sans Condensed Medium"/>
              <a:buChar char="-"/>
              <a:defRPr sz="1500"/>
            </a:lvl1pPr>
            <a:lvl2pPr lvl="1"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p:txBody>
      </p:sp>
      <p:sp>
        <p:nvSpPr>
          <p:cNvPr id="505" name="Google Shape;505;p18"/>
          <p:cNvSpPr txBox="1"/>
          <p:nvPr>
            <p:ph idx="4"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ONE_COLUMN_TEXT_1_1_2">
    <p:spTree>
      <p:nvGrpSpPr>
        <p:cNvPr id="506" name="Shape 506"/>
        <p:cNvGrpSpPr/>
        <p:nvPr/>
      </p:nvGrpSpPr>
      <p:grpSpPr>
        <a:xfrm>
          <a:off x="0" y="0"/>
          <a:ext cx="0" cy="0"/>
          <a:chOff x="0" y="0"/>
          <a:chExt cx="0" cy="0"/>
        </a:xfrm>
      </p:grpSpPr>
      <p:sp>
        <p:nvSpPr>
          <p:cNvPr id="507" name="Google Shape;507;p19"/>
          <p:cNvSpPr/>
          <p:nvPr/>
        </p:nvSpPr>
        <p:spPr>
          <a:xfrm flipH="1">
            <a:off x="8848650" y="3026311"/>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9"/>
          <p:cNvSpPr/>
          <p:nvPr/>
        </p:nvSpPr>
        <p:spPr>
          <a:xfrm flipH="1">
            <a:off x="8258903"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9"/>
          <p:cNvSpPr/>
          <p:nvPr/>
        </p:nvSpPr>
        <p:spPr>
          <a:xfrm flipH="1">
            <a:off x="7669188"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9"/>
          <p:cNvSpPr/>
          <p:nvPr/>
        </p:nvSpPr>
        <p:spPr>
          <a:xfrm flipH="1">
            <a:off x="8848650"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
          <p:cNvSpPr/>
          <p:nvPr/>
        </p:nvSpPr>
        <p:spPr>
          <a:xfrm flipH="1">
            <a:off x="8848103" y="3629344"/>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9"/>
          <p:cNvSpPr/>
          <p:nvPr/>
        </p:nvSpPr>
        <p:spPr>
          <a:xfrm flipH="1">
            <a:off x="8258846"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9"/>
          <p:cNvSpPr/>
          <p:nvPr/>
        </p:nvSpPr>
        <p:spPr>
          <a:xfrm flipH="1">
            <a:off x="7669084" y="3629326"/>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9"/>
          <p:cNvSpPr/>
          <p:nvPr/>
        </p:nvSpPr>
        <p:spPr>
          <a:xfrm flipH="1">
            <a:off x="8847991"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9"/>
          <p:cNvSpPr/>
          <p:nvPr/>
        </p:nvSpPr>
        <p:spPr>
          <a:xfrm flipH="1">
            <a:off x="8258733"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9"/>
          <p:cNvSpPr/>
          <p:nvPr/>
        </p:nvSpPr>
        <p:spPr>
          <a:xfrm flipH="1">
            <a:off x="7668397"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9"/>
          <p:cNvSpPr/>
          <p:nvPr/>
        </p:nvSpPr>
        <p:spPr>
          <a:xfrm flipH="1">
            <a:off x="8847991"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9"/>
          <p:cNvSpPr/>
          <p:nvPr/>
        </p:nvSpPr>
        <p:spPr>
          <a:xfrm flipH="1">
            <a:off x="8258733"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9"/>
          <p:cNvSpPr/>
          <p:nvPr/>
        </p:nvSpPr>
        <p:spPr>
          <a:xfrm flipH="1">
            <a:off x="7668972"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9"/>
          <p:cNvSpPr/>
          <p:nvPr/>
        </p:nvSpPr>
        <p:spPr>
          <a:xfrm flipH="1">
            <a:off x="590578"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9"/>
          <p:cNvSpPr/>
          <p:nvPr/>
        </p:nvSpPr>
        <p:spPr>
          <a:xfrm flipH="1">
            <a:off x="863"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9"/>
          <p:cNvSpPr/>
          <p:nvPr/>
        </p:nvSpPr>
        <p:spPr>
          <a:xfrm flipH="1">
            <a:off x="125"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9"/>
          <p:cNvSpPr/>
          <p:nvPr/>
        </p:nvSpPr>
        <p:spPr>
          <a:xfrm flipH="1">
            <a:off x="1179778" y="3629344"/>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9"/>
          <p:cNvSpPr/>
          <p:nvPr/>
        </p:nvSpPr>
        <p:spPr>
          <a:xfrm flipH="1">
            <a:off x="590521"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9"/>
          <p:cNvSpPr/>
          <p:nvPr/>
        </p:nvSpPr>
        <p:spPr>
          <a:xfrm flipH="1">
            <a:off x="759" y="3629326"/>
            <a:ext cx="294407" cy="301119"/>
          </a:xfrm>
          <a:custGeom>
            <a:rect b="b" l="l" r="r" t="t"/>
            <a:pathLst>
              <a:path extrusionOk="0" h="10548" w="9484">
                <a:moveTo>
                  <a:pt x="0" y="0"/>
                </a:moveTo>
                <a:lnTo>
                  <a:pt x="0" y="10547"/>
                </a:lnTo>
                <a:lnTo>
                  <a:pt x="9484" y="10547"/>
                </a:lnTo>
                <a:lnTo>
                  <a:pt x="9484" y="0"/>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9"/>
          <p:cNvSpPr/>
          <p:nvPr/>
        </p:nvSpPr>
        <p:spPr>
          <a:xfrm flipH="1">
            <a:off x="1179666"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9"/>
          <p:cNvSpPr/>
          <p:nvPr/>
        </p:nvSpPr>
        <p:spPr>
          <a:xfrm flipH="1">
            <a:off x="590408"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9"/>
          <p:cNvSpPr/>
          <p:nvPr/>
        </p:nvSpPr>
        <p:spPr>
          <a:xfrm flipH="1">
            <a:off x="72"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9"/>
          <p:cNvSpPr/>
          <p:nvPr/>
        </p:nvSpPr>
        <p:spPr>
          <a:xfrm flipH="1">
            <a:off x="1179666"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9"/>
          <p:cNvSpPr/>
          <p:nvPr/>
        </p:nvSpPr>
        <p:spPr>
          <a:xfrm flipH="1">
            <a:off x="590408"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9"/>
          <p:cNvSpPr/>
          <p:nvPr/>
        </p:nvSpPr>
        <p:spPr>
          <a:xfrm flipH="1">
            <a:off x="647"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9"/>
          <p:cNvSpPr txBox="1"/>
          <p:nvPr>
            <p:ph idx="1" type="subTitle"/>
          </p:nvPr>
        </p:nvSpPr>
        <p:spPr>
          <a:xfrm>
            <a:off x="2636825" y="3379150"/>
            <a:ext cx="3870300" cy="90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3" name="Google Shape;533;p19"/>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ONE_COLUMN_TEXT_1_1_1_1">
    <p:spTree>
      <p:nvGrpSpPr>
        <p:cNvPr id="534" name="Shape 534"/>
        <p:cNvGrpSpPr/>
        <p:nvPr/>
      </p:nvGrpSpPr>
      <p:grpSpPr>
        <a:xfrm>
          <a:off x="0" y="0"/>
          <a:ext cx="0" cy="0"/>
          <a:chOff x="0" y="0"/>
          <a:chExt cx="0" cy="0"/>
        </a:xfrm>
      </p:grpSpPr>
      <p:sp>
        <p:nvSpPr>
          <p:cNvPr id="535" name="Google Shape;535;p20"/>
          <p:cNvSpPr/>
          <p:nvPr/>
        </p:nvSpPr>
        <p:spPr>
          <a:xfrm rot="10800000">
            <a:off x="591538"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p:nvPr/>
        </p:nvSpPr>
        <p:spPr>
          <a:xfrm rot="10800000">
            <a:off x="8848577"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0"/>
          <p:cNvSpPr/>
          <p:nvPr/>
        </p:nvSpPr>
        <p:spPr>
          <a:xfrm rot="10800000">
            <a:off x="8258831"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0"/>
          <p:cNvSpPr/>
          <p:nvPr/>
        </p:nvSpPr>
        <p:spPr>
          <a:xfrm rot="10800000">
            <a:off x="766911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0"/>
          <p:cNvSpPr/>
          <p:nvPr/>
        </p:nvSpPr>
        <p:spPr>
          <a:xfrm rot="10800000">
            <a:off x="1781"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0"/>
          <p:cNvSpPr/>
          <p:nvPr/>
        </p:nvSpPr>
        <p:spPr>
          <a:xfrm rot="10800000">
            <a:off x="8258880"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rot="10800000">
            <a:off x="884860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0"/>
          <p:cNvSpPr/>
          <p:nvPr/>
        </p:nvSpPr>
        <p:spPr>
          <a:xfrm rot="10800000">
            <a:off x="8259348"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0"/>
          <p:cNvSpPr/>
          <p:nvPr/>
        </p:nvSpPr>
        <p:spPr>
          <a:xfrm rot="10800000">
            <a:off x="7669587"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0"/>
          <p:cNvSpPr/>
          <p:nvPr/>
        </p:nvSpPr>
        <p:spPr>
          <a:xfrm rot="10800000">
            <a:off x="7079626"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0"/>
          <p:cNvSpPr/>
          <p:nvPr/>
        </p:nvSpPr>
        <p:spPr>
          <a:xfrm rot="10800000">
            <a:off x="1771869"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0"/>
          <p:cNvSpPr/>
          <p:nvPr/>
        </p:nvSpPr>
        <p:spPr>
          <a:xfrm rot="10800000">
            <a:off x="1182166"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p:nvPr/>
        </p:nvSpPr>
        <p:spPr>
          <a:xfrm rot="10800000">
            <a:off x="1183089"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0"/>
          <p:cNvSpPr/>
          <p:nvPr/>
        </p:nvSpPr>
        <p:spPr>
          <a:xfrm rot="10800000">
            <a:off x="592468" y="603886"/>
            <a:ext cx="294407" cy="301975"/>
          </a:xfrm>
          <a:custGeom>
            <a:rect b="b" l="l" r="r" t="t"/>
            <a:pathLst>
              <a:path extrusionOk="0" h="10578" w="9484">
                <a:moveTo>
                  <a:pt x="0" y="0"/>
                </a:moveTo>
                <a:lnTo>
                  <a:pt x="0" y="10578"/>
                </a:lnTo>
                <a:lnTo>
                  <a:pt x="9484" y="1057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0"/>
          <p:cNvSpPr/>
          <p:nvPr/>
        </p:nvSpPr>
        <p:spPr>
          <a:xfrm rot="10800000">
            <a:off x="-2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
          <p:cNvSpPr/>
          <p:nvPr/>
        </p:nvSpPr>
        <p:spPr>
          <a:xfrm rot="10800000">
            <a:off x="775" y="1206911"/>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0"/>
          <p:cNvSpPr/>
          <p:nvPr/>
        </p:nvSpPr>
        <p:spPr>
          <a:xfrm rot="10800000">
            <a:off x="592018" y="1206911"/>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0"/>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sp>
        <p:nvSpPr>
          <p:cNvPr id="58" name="Google Shape;58;p3"/>
          <p:cNvSpPr/>
          <p:nvPr/>
        </p:nvSpPr>
        <p:spPr>
          <a:xfrm flipH="1">
            <a:off x="5899913" y="4842290"/>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flipH="1">
            <a:off x="2951306"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flipH="1">
            <a:off x="591513" y="4842501"/>
            <a:ext cx="295369" cy="301119"/>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flipH="1">
            <a:off x="8258806"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flipH="1">
            <a:off x="5310198"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flipH="1">
            <a:off x="4130737"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flipH="1">
            <a:off x="1771844"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flipH="1">
            <a:off x="884858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flipH="1">
            <a:off x="8259323"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flipH="1">
            <a:off x="7669562"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flipH="1">
            <a:off x="7079601" y="484055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flipH="1">
            <a:off x="5310185" y="4840565"/>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flipH="1">
            <a:off x="4720963" y="48405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flipH="1">
            <a:off x="4130723"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flipH="1">
            <a:off x="2361566"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flipH="1">
            <a:off x="1771844"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flipH="1">
            <a:off x="1183064"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flipH="1">
            <a:off x="-50" y="484204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flipH="1">
            <a:off x="592413" y="4239676"/>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txBox="1"/>
          <p:nvPr>
            <p:ph type="title"/>
          </p:nvPr>
        </p:nvSpPr>
        <p:spPr>
          <a:xfrm>
            <a:off x="1207825" y="3983254"/>
            <a:ext cx="6700500" cy="666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3000"/>
              <a:buNone/>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
        <p:nvSpPr>
          <p:cNvPr id="78" name="Google Shape;78;p3"/>
          <p:cNvSpPr txBox="1"/>
          <p:nvPr>
            <p:ph hasCustomPrompt="1" idx="2" type="title"/>
          </p:nvPr>
        </p:nvSpPr>
        <p:spPr>
          <a:xfrm>
            <a:off x="3722450" y="526575"/>
            <a:ext cx="1699200" cy="31908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SzPts val="4400"/>
              <a:buNone/>
              <a:defRPr sz="8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ONE_COLUMN_TEXT_1_1_1_1_1">
    <p:spTree>
      <p:nvGrpSpPr>
        <p:cNvPr id="553" name="Shape 553"/>
        <p:cNvGrpSpPr/>
        <p:nvPr/>
      </p:nvGrpSpPr>
      <p:grpSpPr>
        <a:xfrm>
          <a:off x="0" y="0"/>
          <a:ext cx="0" cy="0"/>
          <a:chOff x="0" y="0"/>
          <a:chExt cx="0" cy="0"/>
        </a:xfrm>
      </p:grpSpPr>
      <p:sp>
        <p:nvSpPr>
          <p:cNvPr id="554" name="Google Shape;554;p21"/>
          <p:cNvSpPr/>
          <p:nvPr/>
        </p:nvSpPr>
        <p:spPr>
          <a:xfrm flipH="1">
            <a:off x="6489629" y="4842290"/>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1"/>
          <p:cNvSpPr/>
          <p:nvPr/>
        </p:nvSpPr>
        <p:spPr>
          <a:xfrm flipH="1">
            <a:off x="2951306"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1"/>
          <p:cNvSpPr/>
          <p:nvPr/>
        </p:nvSpPr>
        <p:spPr>
          <a:xfrm flipH="1">
            <a:off x="591513" y="4842501"/>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1"/>
          <p:cNvSpPr/>
          <p:nvPr/>
        </p:nvSpPr>
        <p:spPr>
          <a:xfrm flipH="1">
            <a:off x="8258806"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1"/>
          <p:cNvSpPr/>
          <p:nvPr/>
        </p:nvSpPr>
        <p:spPr>
          <a:xfrm flipH="1">
            <a:off x="4130737"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1"/>
          <p:cNvSpPr/>
          <p:nvPr/>
        </p:nvSpPr>
        <p:spPr>
          <a:xfrm flipH="1">
            <a:off x="2951306" y="4239249"/>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1"/>
          <p:cNvSpPr/>
          <p:nvPr/>
        </p:nvSpPr>
        <p:spPr>
          <a:xfrm flipH="1">
            <a:off x="884858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1"/>
          <p:cNvSpPr/>
          <p:nvPr/>
        </p:nvSpPr>
        <p:spPr>
          <a:xfrm flipH="1">
            <a:off x="8259323"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1"/>
          <p:cNvSpPr/>
          <p:nvPr/>
        </p:nvSpPr>
        <p:spPr>
          <a:xfrm flipH="1">
            <a:off x="7669562"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1"/>
          <p:cNvSpPr/>
          <p:nvPr/>
        </p:nvSpPr>
        <p:spPr>
          <a:xfrm flipH="1">
            <a:off x="7079601" y="484055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1"/>
          <p:cNvSpPr/>
          <p:nvPr/>
        </p:nvSpPr>
        <p:spPr>
          <a:xfrm flipH="1">
            <a:off x="5310185"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1"/>
          <p:cNvSpPr/>
          <p:nvPr/>
        </p:nvSpPr>
        <p:spPr>
          <a:xfrm flipH="1">
            <a:off x="4720963" y="48405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1"/>
          <p:cNvSpPr/>
          <p:nvPr/>
        </p:nvSpPr>
        <p:spPr>
          <a:xfrm flipH="1">
            <a:off x="4130723"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1"/>
          <p:cNvSpPr/>
          <p:nvPr/>
        </p:nvSpPr>
        <p:spPr>
          <a:xfrm flipH="1">
            <a:off x="3541462" y="4840551"/>
            <a:ext cx="294438" cy="301148"/>
          </a:xfrm>
          <a:custGeom>
            <a:rect b="b" l="l" r="r" t="t"/>
            <a:pathLst>
              <a:path extrusionOk="0" h="10549" w="9485">
                <a:moveTo>
                  <a:pt x="1" y="1"/>
                </a:moveTo>
                <a:lnTo>
                  <a:pt x="1"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1"/>
          <p:cNvSpPr/>
          <p:nvPr/>
        </p:nvSpPr>
        <p:spPr>
          <a:xfrm flipH="1">
            <a:off x="2361566"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1"/>
          <p:cNvSpPr/>
          <p:nvPr/>
        </p:nvSpPr>
        <p:spPr>
          <a:xfrm flipH="1">
            <a:off x="1771844" y="4844176"/>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1"/>
          <p:cNvSpPr/>
          <p:nvPr/>
        </p:nvSpPr>
        <p:spPr>
          <a:xfrm flipH="1">
            <a:off x="-50" y="484204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1"/>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ONE_COLUMN_TEXT_1_1_1_1_1_1">
    <p:spTree>
      <p:nvGrpSpPr>
        <p:cNvPr id="572" name="Shape 572"/>
        <p:cNvGrpSpPr/>
        <p:nvPr/>
      </p:nvGrpSpPr>
      <p:grpSpPr>
        <a:xfrm>
          <a:off x="0" y="0"/>
          <a:ext cx="0" cy="0"/>
          <a:chOff x="0" y="0"/>
          <a:chExt cx="0" cy="0"/>
        </a:xfrm>
      </p:grpSpPr>
      <p:sp>
        <p:nvSpPr>
          <p:cNvPr id="573" name="Google Shape;573;p22"/>
          <p:cNvSpPr/>
          <p:nvPr/>
        </p:nvSpPr>
        <p:spPr>
          <a:xfrm flipH="1" rot="5400000">
            <a:off x="3815" y="2417251"/>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2"/>
          <p:cNvSpPr/>
          <p:nvPr/>
        </p:nvSpPr>
        <p:spPr>
          <a:xfrm flipH="1" rot="5400000">
            <a:off x="3815" y="1812214"/>
            <a:ext cx="303053" cy="308951"/>
          </a:xfrm>
          <a:custGeom>
            <a:rect b="b" l="l" r="r" t="t"/>
            <a:pathLst>
              <a:path extrusionOk="0" h="10548" w="9515">
                <a:moveTo>
                  <a:pt x="1" y="0"/>
                </a:moveTo>
                <a:lnTo>
                  <a:pt x="1"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2"/>
          <p:cNvSpPr/>
          <p:nvPr/>
        </p:nvSpPr>
        <p:spPr>
          <a:xfrm flipH="1" rot="5400000">
            <a:off x="622100" y="4837006"/>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2"/>
          <p:cNvSpPr/>
          <p:nvPr/>
        </p:nvSpPr>
        <p:spPr>
          <a:xfrm flipH="1" rot="5400000">
            <a:off x="622084" y="4231953"/>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2"/>
          <p:cNvSpPr/>
          <p:nvPr/>
        </p:nvSpPr>
        <p:spPr>
          <a:xfrm flipH="1" rot="5400000">
            <a:off x="622084" y="3626917"/>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2"/>
          <p:cNvSpPr/>
          <p:nvPr/>
        </p:nvSpPr>
        <p:spPr>
          <a:xfrm flipH="1" rot="5400000">
            <a:off x="622084" y="3021880"/>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2"/>
          <p:cNvSpPr/>
          <p:nvPr/>
        </p:nvSpPr>
        <p:spPr>
          <a:xfrm flipH="1" rot="5400000">
            <a:off x="1240369" y="4837445"/>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2"/>
          <p:cNvSpPr/>
          <p:nvPr/>
        </p:nvSpPr>
        <p:spPr>
          <a:xfrm flipH="1" rot="5400000">
            <a:off x="1858623" y="4836991"/>
            <a:ext cx="303021" cy="309859"/>
          </a:xfrm>
          <a:custGeom>
            <a:rect b="b" l="l" r="r" t="t"/>
            <a:pathLst>
              <a:path extrusionOk="0" h="10579" w="9514">
                <a:moveTo>
                  <a:pt x="0" y="1"/>
                </a:moveTo>
                <a:lnTo>
                  <a:pt x="0" y="10578"/>
                </a:lnTo>
                <a:lnTo>
                  <a:pt x="9514" y="1057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2"/>
          <p:cNvSpPr/>
          <p:nvPr/>
        </p:nvSpPr>
        <p:spPr>
          <a:xfrm flipH="1" rot="5400000">
            <a:off x="2476878" y="4837445"/>
            <a:ext cx="303021" cy="308951"/>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2"/>
          <p:cNvSpPr/>
          <p:nvPr/>
        </p:nvSpPr>
        <p:spPr>
          <a:xfrm flipH="1" rot="5400000">
            <a:off x="1859101" y="4231523"/>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2"/>
          <p:cNvSpPr/>
          <p:nvPr/>
        </p:nvSpPr>
        <p:spPr>
          <a:xfrm flipH="1" rot="5400000">
            <a:off x="1240845" y="4231935"/>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2"/>
          <p:cNvSpPr/>
          <p:nvPr/>
        </p:nvSpPr>
        <p:spPr>
          <a:xfrm flipH="1" rot="5400000">
            <a:off x="3384" y="4837051"/>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2"/>
          <p:cNvSpPr/>
          <p:nvPr/>
        </p:nvSpPr>
        <p:spPr>
          <a:xfrm flipH="1" rot="5400000">
            <a:off x="4333" y="4232416"/>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2"/>
          <p:cNvSpPr/>
          <p:nvPr/>
        </p:nvSpPr>
        <p:spPr>
          <a:xfrm flipH="1" rot="5400000">
            <a:off x="4335" y="3627346"/>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2"/>
          <p:cNvSpPr/>
          <p:nvPr/>
        </p:nvSpPr>
        <p:spPr>
          <a:xfrm flipH="1" rot="5400000">
            <a:off x="5578" y="3022537"/>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2"/>
          <p:cNvSpPr/>
          <p:nvPr/>
        </p:nvSpPr>
        <p:spPr>
          <a:xfrm flipH="1" rot="5400000">
            <a:off x="5570" y="1207150"/>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2"/>
          <p:cNvSpPr/>
          <p:nvPr/>
        </p:nvSpPr>
        <p:spPr>
          <a:xfrm rot="-5400000">
            <a:off x="8837494" y="3021909"/>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
          <p:cNvSpPr/>
          <p:nvPr/>
        </p:nvSpPr>
        <p:spPr>
          <a:xfrm rot="-5400000">
            <a:off x="8837494" y="1206767"/>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rot="-5400000">
            <a:off x="8837494"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2"/>
          <p:cNvSpPr/>
          <p:nvPr/>
        </p:nvSpPr>
        <p:spPr>
          <a:xfrm rot="-5400000">
            <a:off x="8837490" y="241727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2"/>
          <p:cNvSpPr/>
          <p:nvPr/>
        </p:nvSpPr>
        <p:spPr>
          <a:xfrm rot="-5400000">
            <a:off x="8837548" y="601726"/>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2"/>
          <p:cNvSpPr/>
          <p:nvPr/>
        </p:nvSpPr>
        <p:spPr>
          <a:xfrm rot="-5400000">
            <a:off x="8220972" y="120884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2"/>
          <p:cNvSpPr/>
          <p:nvPr/>
        </p:nvSpPr>
        <p:spPr>
          <a:xfrm rot="-5400000">
            <a:off x="8220549"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p:nvPr/>
        </p:nvSpPr>
        <p:spPr>
          <a:xfrm rot="-5400000">
            <a:off x="7603603"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rot="-5400000">
            <a:off x="8220973" y="602526"/>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2"/>
          <p:cNvSpPr/>
          <p:nvPr/>
        </p:nvSpPr>
        <p:spPr>
          <a:xfrm rot="-5400000">
            <a:off x="8837490" y="181222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2"/>
          <p:cNvSpPr/>
          <p:nvPr/>
        </p:nvSpPr>
        <p:spPr>
          <a:xfrm rot="-5400000">
            <a:off x="8220977" y="181470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p:nvPr/>
        </p:nvSpPr>
        <p:spPr>
          <a:xfrm rot="-5400000">
            <a:off x="6986678"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rot="-5400000">
            <a:off x="7604399" y="601737"/>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rot="-5400000">
            <a:off x="8220990" y="242057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rot="-5400000">
            <a:off x="7604872" y="120719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2"/>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AND_TWO_COLUMNS_1_1_2_1">
    <p:spTree>
      <p:nvGrpSpPr>
        <p:cNvPr id="605" name="Shape 605"/>
        <p:cNvGrpSpPr/>
        <p:nvPr/>
      </p:nvGrpSpPr>
      <p:grpSpPr>
        <a:xfrm>
          <a:off x="0" y="0"/>
          <a:ext cx="0" cy="0"/>
          <a:chOff x="0" y="0"/>
          <a:chExt cx="0" cy="0"/>
        </a:xfrm>
      </p:grpSpPr>
      <p:sp>
        <p:nvSpPr>
          <p:cNvPr id="606" name="Google Shape;606;p23"/>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607" name="Google Shape;607;p23"/>
          <p:cNvSpPr/>
          <p:nvPr/>
        </p:nvSpPr>
        <p:spPr>
          <a:xfrm rot="5400000">
            <a:off x="7815" y="2417277"/>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3"/>
          <p:cNvSpPr/>
          <p:nvPr/>
        </p:nvSpPr>
        <p:spPr>
          <a:xfrm rot="5400000">
            <a:off x="7815" y="3022317"/>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3"/>
          <p:cNvSpPr/>
          <p:nvPr/>
        </p:nvSpPr>
        <p:spPr>
          <a:xfrm rot="5400000">
            <a:off x="626108" y="-3369"/>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3"/>
          <p:cNvSpPr/>
          <p:nvPr/>
        </p:nvSpPr>
        <p:spPr>
          <a:xfrm rot="5400000">
            <a:off x="626092" y="601687"/>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3"/>
          <p:cNvSpPr/>
          <p:nvPr/>
        </p:nvSpPr>
        <p:spPr>
          <a:xfrm rot="5400000">
            <a:off x="626092" y="1811766"/>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3"/>
          <p:cNvSpPr/>
          <p:nvPr/>
        </p:nvSpPr>
        <p:spPr>
          <a:xfrm rot="5400000">
            <a:off x="626092" y="3626917"/>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3"/>
          <p:cNvSpPr/>
          <p:nvPr/>
        </p:nvSpPr>
        <p:spPr>
          <a:xfrm rot="5400000">
            <a:off x="626092" y="483702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3"/>
          <p:cNvSpPr/>
          <p:nvPr/>
        </p:nvSpPr>
        <p:spPr>
          <a:xfrm rot="5400000">
            <a:off x="1244385" y="-2929"/>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3"/>
          <p:cNvSpPr/>
          <p:nvPr/>
        </p:nvSpPr>
        <p:spPr>
          <a:xfrm rot="5400000">
            <a:off x="7384" y="-3414"/>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3"/>
          <p:cNvSpPr/>
          <p:nvPr/>
        </p:nvSpPr>
        <p:spPr>
          <a:xfrm rot="5400000">
            <a:off x="8333" y="602074"/>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3"/>
          <p:cNvSpPr/>
          <p:nvPr/>
        </p:nvSpPr>
        <p:spPr>
          <a:xfrm rot="5400000">
            <a:off x="8335" y="1207176"/>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3"/>
          <p:cNvSpPr/>
          <p:nvPr/>
        </p:nvSpPr>
        <p:spPr>
          <a:xfrm rot="5400000">
            <a:off x="9578" y="1811959"/>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3"/>
          <p:cNvSpPr/>
          <p:nvPr/>
        </p:nvSpPr>
        <p:spPr>
          <a:xfrm rot="5400000">
            <a:off x="626096" y="241724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3"/>
          <p:cNvSpPr/>
          <p:nvPr/>
        </p:nvSpPr>
        <p:spPr>
          <a:xfrm rot="5400000">
            <a:off x="9570" y="3627355"/>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3"/>
          <p:cNvSpPr/>
          <p:nvPr/>
        </p:nvSpPr>
        <p:spPr>
          <a:xfrm rot="5400000">
            <a:off x="10077" y="4232382"/>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3"/>
          <p:cNvSpPr/>
          <p:nvPr/>
        </p:nvSpPr>
        <p:spPr>
          <a:xfrm rot="5400000">
            <a:off x="9570" y="4837466"/>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3"/>
          <p:cNvSpPr/>
          <p:nvPr/>
        </p:nvSpPr>
        <p:spPr>
          <a:xfrm rot="5400000">
            <a:off x="626038" y="4231961"/>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3"/>
          <p:cNvSpPr/>
          <p:nvPr/>
        </p:nvSpPr>
        <p:spPr>
          <a:xfrm rot="5400000">
            <a:off x="1242624" y="181196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3"/>
          <p:cNvSpPr/>
          <p:nvPr/>
        </p:nvSpPr>
        <p:spPr>
          <a:xfrm rot="-5400000">
            <a:off x="7598616" y="483704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3"/>
          <p:cNvSpPr/>
          <p:nvPr/>
        </p:nvSpPr>
        <p:spPr>
          <a:xfrm rot="-5400000">
            <a:off x="6980372" y="483748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3"/>
          <p:cNvSpPr/>
          <p:nvPr/>
        </p:nvSpPr>
        <p:spPr>
          <a:xfrm rot="-5400000">
            <a:off x="7596910" y="602120"/>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3"/>
          <p:cNvSpPr/>
          <p:nvPr/>
        </p:nvSpPr>
        <p:spPr>
          <a:xfrm rot="-5400000">
            <a:off x="8216821" y="1812222"/>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3"/>
          <p:cNvSpPr/>
          <p:nvPr/>
        </p:nvSpPr>
        <p:spPr>
          <a:xfrm rot="-5400000">
            <a:off x="8217252" y="4837059"/>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3"/>
          <p:cNvSpPr/>
          <p:nvPr/>
        </p:nvSpPr>
        <p:spPr>
          <a:xfrm rot="-5400000">
            <a:off x="8217290" y="4232423"/>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3"/>
          <p:cNvSpPr/>
          <p:nvPr/>
        </p:nvSpPr>
        <p:spPr>
          <a:xfrm rot="-5400000">
            <a:off x="8217288" y="3627354"/>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3"/>
          <p:cNvSpPr/>
          <p:nvPr/>
        </p:nvSpPr>
        <p:spPr>
          <a:xfrm rot="-5400000">
            <a:off x="8215057" y="3022545"/>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3"/>
          <p:cNvSpPr/>
          <p:nvPr/>
        </p:nvSpPr>
        <p:spPr>
          <a:xfrm rot="-5400000">
            <a:off x="8215066" y="1207158"/>
            <a:ext cx="303053" cy="308980"/>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3"/>
          <p:cNvSpPr/>
          <p:nvPr/>
        </p:nvSpPr>
        <p:spPr>
          <a:xfrm rot="-5400000">
            <a:off x="8215546" y="602133"/>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3"/>
          <p:cNvSpPr/>
          <p:nvPr/>
        </p:nvSpPr>
        <p:spPr>
          <a:xfrm rot="-5400000">
            <a:off x="8215066" y="-2947"/>
            <a:ext cx="303053" cy="308980"/>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3"/>
          <p:cNvSpPr/>
          <p:nvPr/>
        </p:nvSpPr>
        <p:spPr>
          <a:xfrm rot="5400000">
            <a:off x="1243048" y="483702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3"/>
          <p:cNvSpPr/>
          <p:nvPr/>
        </p:nvSpPr>
        <p:spPr>
          <a:xfrm rot="-5400000">
            <a:off x="8837214" y="2417233"/>
            <a:ext cx="303053" cy="308951"/>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3"/>
          <p:cNvSpPr/>
          <p:nvPr/>
        </p:nvSpPr>
        <p:spPr>
          <a:xfrm rot="-5400000">
            <a:off x="8837214" y="181219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3"/>
          <p:cNvSpPr/>
          <p:nvPr/>
        </p:nvSpPr>
        <p:spPr>
          <a:xfrm rot="-5400000">
            <a:off x="8837645" y="4837033"/>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rot="-5400000">
            <a:off x="8837683" y="423239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3"/>
          <p:cNvSpPr/>
          <p:nvPr/>
        </p:nvSpPr>
        <p:spPr>
          <a:xfrm rot="-5400000">
            <a:off x="8837680" y="3627328"/>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3"/>
          <p:cNvSpPr/>
          <p:nvPr/>
        </p:nvSpPr>
        <p:spPr>
          <a:xfrm rot="-5400000">
            <a:off x="8835450" y="3022519"/>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3"/>
          <p:cNvSpPr/>
          <p:nvPr/>
        </p:nvSpPr>
        <p:spPr>
          <a:xfrm rot="-5400000">
            <a:off x="8835458" y="1207132"/>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rot="-5400000">
            <a:off x="8835939" y="60210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3"/>
          <p:cNvSpPr/>
          <p:nvPr/>
        </p:nvSpPr>
        <p:spPr>
          <a:xfrm rot="-5400000">
            <a:off x="8835458" y="-2973"/>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3"/>
          <p:cNvSpPr txBox="1"/>
          <p:nvPr>
            <p:ph idx="1" type="subTitle"/>
          </p:nvPr>
        </p:nvSpPr>
        <p:spPr>
          <a:xfrm>
            <a:off x="1948525" y="1499338"/>
            <a:ext cx="2011200" cy="38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47" name="Google Shape;647;p23"/>
          <p:cNvSpPr txBox="1"/>
          <p:nvPr>
            <p:ph idx="2" type="subTitle"/>
          </p:nvPr>
        </p:nvSpPr>
        <p:spPr>
          <a:xfrm>
            <a:off x="1948525" y="2602982"/>
            <a:ext cx="2011200" cy="38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48" name="Google Shape;648;p23"/>
          <p:cNvSpPr txBox="1"/>
          <p:nvPr>
            <p:ph idx="3" type="subTitle"/>
          </p:nvPr>
        </p:nvSpPr>
        <p:spPr>
          <a:xfrm>
            <a:off x="1948525" y="3706626"/>
            <a:ext cx="2011200" cy="38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49" name="Google Shape;649;p23"/>
          <p:cNvSpPr txBox="1"/>
          <p:nvPr>
            <p:ph idx="4" type="subTitle"/>
          </p:nvPr>
        </p:nvSpPr>
        <p:spPr>
          <a:xfrm>
            <a:off x="5142475" y="1353538"/>
            <a:ext cx="23067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0" sz="1400">
                <a:solidFill>
                  <a:schemeClr val="lt1"/>
                </a:solidFill>
              </a:defRPr>
            </a:lvl1pPr>
            <a:lvl2pPr lvl="1" rtl="0" algn="ctr">
              <a:lnSpc>
                <a:spcPct val="100000"/>
              </a:lnSpc>
              <a:spcBef>
                <a:spcPts val="1600"/>
              </a:spcBef>
              <a:spcAft>
                <a:spcPts val="0"/>
              </a:spcAft>
              <a:buClr>
                <a:schemeClr val="lt1"/>
              </a:buClr>
              <a:buSzPts val="1600"/>
              <a:buNone/>
              <a:defRPr>
                <a:solidFill>
                  <a:schemeClr val="lt1"/>
                </a:solidFill>
              </a:defRPr>
            </a:lvl2pPr>
            <a:lvl3pPr lvl="2" rtl="0" algn="ctr">
              <a:lnSpc>
                <a:spcPct val="100000"/>
              </a:lnSpc>
              <a:spcBef>
                <a:spcPts val="0"/>
              </a:spcBef>
              <a:spcAft>
                <a:spcPts val="0"/>
              </a:spcAft>
              <a:buClr>
                <a:schemeClr val="lt1"/>
              </a:buClr>
              <a:buSzPts val="1600"/>
              <a:buNone/>
              <a:defRPr>
                <a:solidFill>
                  <a:schemeClr val="lt1"/>
                </a:solidFill>
              </a:defRPr>
            </a:lvl3pPr>
            <a:lvl4pPr lvl="3"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p:txBody>
      </p:sp>
      <p:sp>
        <p:nvSpPr>
          <p:cNvPr id="650" name="Google Shape;650;p23"/>
          <p:cNvSpPr txBox="1"/>
          <p:nvPr>
            <p:ph idx="5" type="subTitle"/>
          </p:nvPr>
        </p:nvSpPr>
        <p:spPr>
          <a:xfrm>
            <a:off x="5142475" y="2483644"/>
            <a:ext cx="23067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0" sz="1400">
                <a:solidFill>
                  <a:schemeClr val="lt1"/>
                </a:solidFill>
              </a:defRPr>
            </a:lvl1pPr>
            <a:lvl2pPr lvl="1" rtl="0" algn="ctr">
              <a:lnSpc>
                <a:spcPct val="100000"/>
              </a:lnSpc>
              <a:spcBef>
                <a:spcPts val="1600"/>
              </a:spcBef>
              <a:spcAft>
                <a:spcPts val="0"/>
              </a:spcAft>
              <a:buClr>
                <a:schemeClr val="lt1"/>
              </a:buClr>
              <a:buSzPts val="1600"/>
              <a:buNone/>
              <a:defRPr>
                <a:solidFill>
                  <a:schemeClr val="lt1"/>
                </a:solidFill>
              </a:defRPr>
            </a:lvl2pPr>
            <a:lvl3pPr lvl="2" rtl="0" algn="ctr">
              <a:lnSpc>
                <a:spcPct val="100000"/>
              </a:lnSpc>
              <a:spcBef>
                <a:spcPts val="0"/>
              </a:spcBef>
              <a:spcAft>
                <a:spcPts val="0"/>
              </a:spcAft>
              <a:buClr>
                <a:schemeClr val="lt1"/>
              </a:buClr>
              <a:buSzPts val="1600"/>
              <a:buNone/>
              <a:defRPr>
                <a:solidFill>
                  <a:schemeClr val="lt1"/>
                </a:solidFill>
              </a:defRPr>
            </a:lvl3pPr>
            <a:lvl4pPr lvl="3"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p:txBody>
      </p:sp>
      <p:sp>
        <p:nvSpPr>
          <p:cNvPr id="651" name="Google Shape;651;p23"/>
          <p:cNvSpPr txBox="1"/>
          <p:nvPr>
            <p:ph idx="6" type="subTitle"/>
          </p:nvPr>
        </p:nvSpPr>
        <p:spPr>
          <a:xfrm>
            <a:off x="5142475" y="3613750"/>
            <a:ext cx="23067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0" sz="1400">
                <a:solidFill>
                  <a:schemeClr val="lt1"/>
                </a:solidFill>
              </a:defRPr>
            </a:lvl1pPr>
            <a:lvl2pPr lvl="1" rtl="0" algn="ctr">
              <a:lnSpc>
                <a:spcPct val="100000"/>
              </a:lnSpc>
              <a:spcBef>
                <a:spcPts val="0"/>
              </a:spcBef>
              <a:spcAft>
                <a:spcPts val="0"/>
              </a:spcAft>
              <a:buClr>
                <a:schemeClr val="lt1"/>
              </a:buClr>
              <a:buSzPts val="1600"/>
              <a:buNone/>
              <a:defRPr>
                <a:solidFill>
                  <a:schemeClr val="lt1"/>
                </a:solidFill>
              </a:defRPr>
            </a:lvl2pPr>
            <a:lvl3pPr lvl="2" rtl="0" algn="ctr">
              <a:lnSpc>
                <a:spcPct val="100000"/>
              </a:lnSpc>
              <a:spcBef>
                <a:spcPts val="0"/>
              </a:spcBef>
              <a:spcAft>
                <a:spcPts val="0"/>
              </a:spcAft>
              <a:buClr>
                <a:schemeClr val="lt1"/>
              </a:buClr>
              <a:buSzPts val="1600"/>
              <a:buNone/>
              <a:defRPr>
                <a:solidFill>
                  <a:schemeClr val="lt1"/>
                </a:solidFill>
              </a:defRPr>
            </a:lvl3pPr>
            <a:lvl4pPr lvl="3"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_2_1_1">
    <p:spTree>
      <p:nvGrpSpPr>
        <p:cNvPr id="652" name="Shape 652"/>
        <p:cNvGrpSpPr/>
        <p:nvPr/>
      </p:nvGrpSpPr>
      <p:grpSpPr>
        <a:xfrm>
          <a:off x="0" y="0"/>
          <a:ext cx="0" cy="0"/>
          <a:chOff x="0" y="0"/>
          <a:chExt cx="0" cy="0"/>
        </a:xfrm>
      </p:grpSpPr>
      <p:sp>
        <p:nvSpPr>
          <p:cNvPr id="653" name="Google Shape;653;p24"/>
          <p:cNvSpPr/>
          <p:nvPr/>
        </p:nvSpPr>
        <p:spPr>
          <a:xfrm rot="10800000">
            <a:off x="591538"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4"/>
          <p:cNvSpPr/>
          <p:nvPr/>
        </p:nvSpPr>
        <p:spPr>
          <a:xfrm rot="10800000">
            <a:off x="8848577"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4"/>
          <p:cNvSpPr/>
          <p:nvPr/>
        </p:nvSpPr>
        <p:spPr>
          <a:xfrm rot="10800000">
            <a:off x="8258831"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4"/>
          <p:cNvSpPr/>
          <p:nvPr/>
        </p:nvSpPr>
        <p:spPr>
          <a:xfrm rot="10800000">
            <a:off x="766911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4"/>
          <p:cNvSpPr/>
          <p:nvPr/>
        </p:nvSpPr>
        <p:spPr>
          <a:xfrm rot="10800000">
            <a:off x="1781"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4"/>
          <p:cNvSpPr/>
          <p:nvPr/>
        </p:nvSpPr>
        <p:spPr>
          <a:xfrm rot="10800000">
            <a:off x="8258880"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4"/>
          <p:cNvSpPr/>
          <p:nvPr/>
        </p:nvSpPr>
        <p:spPr>
          <a:xfrm rot="10800000">
            <a:off x="884860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4"/>
          <p:cNvSpPr/>
          <p:nvPr/>
        </p:nvSpPr>
        <p:spPr>
          <a:xfrm rot="10800000">
            <a:off x="8259348"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4"/>
          <p:cNvSpPr/>
          <p:nvPr/>
        </p:nvSpPr>
        <p:spPr>
          <a:xfrm rot="10800000">
            <a:off x="7669587"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4"/>
          <p:cNvSpPr/>
          <p:nvPr/>
        </p:nvSpPr>
        <p:spPr>
          <a:xfrm rot="10800000">
            <a:off x="7079626"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4"/>
          <p:cNvSpPr/>
          <p:nvPr/>
        </p:nvSpPr>
        <p:spPr>
          <a:xfrm rot="10800000">
            <a:off x="1771869"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4"/>
          <p:cNvSpPr/>
          <p:nvPr/>
        </p:nvSpPr>
        <p:spPr>
          <a:xfrm rot="10800000">
            <a:off x="1182166"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4"/>
          <p:cNvSpPr/>
          <p:nvPr/>
        </p:nvSpPr>
        <p:spPr>
          <a:xfrm rot="10800000">
            <a:off x="1183089"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4"/>
          <p:cNvSpPr/>
          <p:nvPr/>
        </p:nvSpPr>
        <p:spPr>
          <a:xfrm rot="10800000">
            <a:off x="592468" y="603886"/>
            <a:ext cx="294407" cy="301975"/>
          </a:xfrm>
          <a:custGeom>
            <a:rect b="b" l="l" r="r" t="t"/>
            <a:pathLst>
              <a:path extrusionOk="0" h="10578" w="9484">
                <a:moveTo>
                  <a:pt x="0" y="0"/>
                </a:moveTo>
                <a:lnTo>
                  <a:pt x="0" y="10578"/>
                </a:lnTo>
                <a:lnTo>
                  <a:pt x="9484" y="1057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4"/>
          <p:cNvSpPr/>
          <p:nvPr/>
        </p:nvSpPr>
        <p:spPr>
          <a:xfrm rot="10800000">
            <a:off x="-2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4"/>
          <p:cNvSpPr/>
          <p:nvPr/>
        </p:nvSpPr>
        <p:spPr>
          <a:xfrm rot="10800000">
            <a:off x="775" y="1206911"/>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4"/>
          <p:cNvSpPr/>
          <p:nvPr/>
        </p:nvSpPr>
        <p:spPr>
          <a:xfrm rot="10800000">
            <a:off x="592018" y="1206911"/>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4"/>
          <p:cNvSpPr txBox="1"/>
          <p:nvPr>
            <p:ph idx="1" type="subTitle"/>
          </p:nvPr>
        </p:nvSpPr>
        <p:spPr>
          <a:xfrm>
            <a:off x="1113412" y="3895647"/>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1" name="Google Shape;671;p24"/>
          <p:cNvSpPr txBox="1"/>
          <p:nvPr>
            <p:ph idx="2" type="subTitle"/>
          </p:nvPr>
        </p:nvSpPr>
        <p:spPr>
          <a:xfrm>
            <a:off x="3621241" y="3895647"/>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2" name="Google Shape;672;p24"/>
          <p:cNvSpPr txBox="1"/>
          <p:nvPr>
            <p:ph idx="3" type="subTitle"/>
          </p:nvPr>
        </p:nvSpPr>
        <p:spPr>
          <a:xfrm>
            <a:off x="6130163" y="3895647"/>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3" name="Google Shape;673;p24"/>
          <p:cNvSpPr txBox="1"/>
          <p:nvPr>
            <p:ph idx="4" type="subTitle"/>
          </p:nvPr>
        </p:nvSpPr>
        <p:spPr>
          <a:xfrm>
            <a:off x="1113412" y="2286201"/>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4" name="Google Shape;674;p24"/>
          <p:cNvSpPr txBox="1"/>
          <p:nvPr>
            <p:ph idx="5" type="subTitle"/>
          </p:nvPr>
        </p:nvSpPr>
        <p:spPr>
          <a:xfrm>
            <a:off x="3621241" y="2286201"/>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5" name="Google Shape;675;p24"/>
          <p:cNvSpPr txBox="1"/>
          <p:nvPr>
            <p:ph idx="6" type="subTitle"/>
          </p:nvPr>
        </p:nvSpPr>
        <p:spPr>
          <a:xfrm>
            <a:off x="6130163" y="2286201"/>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6" name="Google Shape;676;p24"/>
          <p:cNvSpPr txBox="1"/>
          <p:nvPr>
            <p:ph idx="7" type="subTitle"/>
          </p:nvPr>
        </p:nvSpPr>
        <p:spPr>
          <a:xfrm>
            <a:off x="1113412" y="257180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77" name="Google Shape;677;p24"/>
          <p:cNvSpPr txBox="1"/>
          <p:nvPr>
            <p:ph idx="8" type="subTitle"/>
          </p:nvPr>
        </p:nvSpPr>
        <p:spPr>
          <a:xfrm>
            <a:off x="3621240" y="257180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78" name="Google Shape;678;p24"/>
          <p:cNvSpPr txBox="1"/>
          <p:nvPr>
            <p:ph idx="9" type="subTitle"/>
          </p:nvPr>
        </p:nvSpPr>
        <p:spPr>
          <a:xfrm>
            <a:off x="6130162" y="257180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79" name="Google Shape;679;p24"/>
          <p:cNvSpPr txBox="1"/>
          <p:nvPr>
            <p:ph idx="13" type="subTitle"/>
          </p:nvPr>
        </p:nvSpPr>
        <p:spPr>
          <a:xfrm>
            <a:off x="1114837" y="418125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80" name="Google Shape;680;p24"/>
          <p:cNvSpPr txBox="1"/>
          <p:nvPr>
            <p:ph idx="14" type="subTitle"/>
          </p:nvPr>
        </p:nvSpPr>
        <p:spPr>
          <a:xfrm>
            <a:off x="3622666" y="4181249"/>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81" name="Google Shape;681;p24"/>
          <p:cNvSpPr txBox="1"/>
          <p:nvPr>
            <p:ph idx="15" type="subTitle"/>
          </p:nvPr>
        </p:nvSpPr>
        <p:spPr>
          <a:xfrm>
            <a:off x="6131588" y="4181249"/>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82" name="Google Shape;682;p2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_1">
    <p:spTree>
      <p:nvGrpSpPr>
        <p:cNvPr id="683" name="Shape 683"/>
        <p:cNvGrpSpPr/>
        <p:nvPr/>
      </p:nvGrpSpPr>
      <p:grpSpPr>
        <a:xfrm>
          <a:off x="0" y="0"/>
          <a:ext cx="0" cy="0"/>
          <a:chOff x="0" y="0"/>
          <a:chExt cx="0" cy="0"/>
        </a:xfrm>
      </p:grpSpPr>
      <p:sp>
        <p:nvSpPr>
          <p:cNvPr id="684" name="Google Shape;684;p25"/>
          <p:cNvSpPr/>
          <p:nvPr/>
        </p:nvSpPr>
        <p:spPr>
          <a:xfrm rot="5400000">
            <a:off x="2480121" y="2417290"/>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rot="5400000">
            <a:off x="2480121" y="3022327"/>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rot="5400000">
            <a:off x="3098404" y="-3343"/>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rot="5400000">
            <a:off x="3098388" y="601709"/>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rot="5400000">
            <a:off x="3098388" y="1811782"/>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rot="5400000">
            <a:off x="3098388" y="3626924"/>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rot="5400000">
            <a:off x="3098388" y="483702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rot="5400000">
            <a:off x="3716671" y="-2904"/>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rot="5400000">
            <a:off x="4335401" y="602110"/>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rot="5400000">
            <a:off x="3717147" y="602577"/>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5"/>
          <p:cNvSpPr/>
          <p:nvPr/>
        </p:nvSpPr>
        <p:spPr>
          <a:xfrm rot="5400000">
            <a:off x="2479690" y="-3388"/>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5"/>
          <p:cNvSpPr/>
          <p:nvPr/>
        </p:nvSpPr>
        <p:spPr>
          <a:xfrm rot="5400000">
            <a:off x="2480639" y="602096"/>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5"/>
          <p:cNvSpPr/>
          <p:nvPr/>
        </p:nvSpPr>
        <p:spPr>
          <a:xfrm rot="5400000">
            <a:off x="2480641" y="1207195"/>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5"/>
          <p:cNvSpPr/>
          <p:nvPr/>
        </p:nvSpPr>
        <p:spPr>
          <a:xfrm rot="5400000">
            <a:off x="2481884" y="1811975"/>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rot="5400000">
            <a:off x="3098392" y="241726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5"/>
          <p:cNvSpPr/>
          <p:nvPr/>
        </p:nvSpPr>
        <p:spPr>
          <a:xfrm rot="5400000">
            <a:off x="2481876" y="3627362"/>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5"/>
          <p:cNvSpPr/>
          <p:nvPr/>
        </p:nvSpPr>
        <p:spPr>
          <a:xfrm rot="5400000">
            <a:off x="2482383" y="4232387"/>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5"/>
          <p:cNvSpPr/>
          <p:nvPr/>
        </p:nvSpPr>
        <p:spPr>
          <a:xfrm rot="5400000">
            <a:off x="2481876" y="4837467"/>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5"/>
          <p:cNvSpPr/>
          <p:nvPr/>
        </p:nvSpPr>
        <p:spPr>
          <a:xfrm rot="5400000">
            <a:off x="3098334" y="4231965"/>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5"/>
          <p:cNvSpPr/>
          <p:nvPr/>
        </p:nvSpPr>
        <p:spPr>
          <a:xfrm rot="5400000">
            <a:off x="3714909" y="181197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5"/>
          <p:cNvSpPr/>
          <p:nvPr/>
        </p:nvSpPr>
        <p:spPr>
          <a:xfrm rot="5400000">
            <a:off x="3714909" y="3625697"/>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5"/>
          <p:cNvSpPr/>
          <p:nvPr/>
        </p:nvSpPr>
        <p:spPr>
          <a:xfrm rot="5400000">
            <a:off x="1861482" y="2417303"/>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5"/>
          <p:cNvSpPr/>
          <p:nvPr/>
        </p:nvSpPr>
        <p:spPr>
          <a:xfrm rot="5400000">
            <a:off x="1861482" y="302234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5"/>
          <p:cNvSpPr/>
          <p:nvPr/>
        </p:nvSpPr>
        <p:spPr>
          <a:xfrm rot="5400000">
            <a:off x="1861051" y="-337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5"/>
          <p:cNvSpPr/>
          <p:nvPr/>
        </p:nvSpPr>
        <p:spPr>
          <a:xfrm rot="5400000">
            <a:off x="1862000" y="602109"/>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5"/>
          <p:cNvSpPr/>
          <p:nvPr/>
        </p:nvSpPr>
        <p:spPr>
          <a:xfrm rot="5400000">
            <a:off x="1862003" y="1207208"/>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5"/>
          <p:cNvSpPr/>
          <p:nvPr/>
        </p:nvSpPr>
        <p:spPr>
          <a:xfrm rot="5400000">
            <a:off x="1863246" y="1811988"/>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5"/>
          <p:cNvSpPr/>
          <p:nvPr/>
        </p:nvSpPr>
        <p:spPr>
          <a:xfrm rot="5400000">
            <a:off x="1863238" y="3627375"/>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rot="5400000">
            <a:off x="1863745" y="423240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5"/>
          <p:cNvSpPr/>
          <p:nvPr/>
        </p:nvSpPr>
        <p:spPr>
          <a:xfrm rot="5400000">
            <a:off x="1863238" y="4837480"/>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5"/>
          <p:cNvSpPr/>
          <p:nvPr/>
        </p:nvSpPr>
        <p:spPr>
          <a:xfrm rot="5400000">
            <a:off x="1242844" y="2417303"/>
            <a:ext cx="303053" cy="308951"/>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5"/>
          <p:cNvSpPr/>
          <p:nvPr/>
        </p:nvSpPr>
        <p:spPr>
          <a:xfrm rot="5400000">
            <a:off x="1242844" y="302234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5"/>
          <p:cNvSpPr/>
          <p:nvPr/>
        </p:nvSpPr>
        <p:spPr>
          <a:xfrm rot="5400000">
            <a:off x="1242413" y="-337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5"/>
          <p:cNvSpPr/>
          <p:nvPr/>
        </p:nvSpPr>
        <p:spPr>
          <a:xfrm rot="5400000">
            <a:off x="1243362" y="602109"/>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5"/>
          <p:cNvSpPr/>
          <p:nvPr/>
        </p:nvSpPr>
        <p:spPr>
          <a:xfrm rot="5400000">
            <a:off x="1243365" y="1207208"/>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5"/>
          <p:cNvSpPr/>
          <p:nvPr/>
        </p:nvSpPr>
        <p:spPr>
          <a:xfrm rot="5400000">
            <a:off x="1244607" y="1811988"/>
            <a:ext cx="303053" cy="308980"/>
          </a:xfrm>
          <a:custGeom>
            <a:rect b="b" l="l" r="r" t="t"/>
            <a:pathLst>
              <a:path extrusionOk="0" h="10549" w="9515">
                <a:moveTo>
                  <a:pt x="0" y="1"/>
                </a:moveTo>
                <a:lnTo>
                  <a:pt x="0"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5"/>
          <p:cNvSpPr/>
          <p:nvPr/>
        </p:nvSpPr>
        <p:spPr>
          <a:xfrm rot="5400000">
            <a:off x="1244599" y="3627375"/>
            <a:ext cx="303053" cy="308980"/>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5"/>
          <p:cNvSpPr/>
          <p:nvPr/>
        </p:nvSpPr>
        <p:spPr>
          <a:xfrm rot="5400000">
            <a:off x="1245106" y="4232400"/>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5"/>
          <p:cNvSpPr/>
          <p:nvPr/>
        </p:nvSpPr>
        <p:spPr>
          <a:xfrm rot="5400000">
            <a:off x="1244599" y="4837480"/>
            <a:ext cx="303053" cy="308980"/>
          </a:xfrm>
          <a:custGeom>
            <a:rect b="b" l="l" r="r" t="t"/>
            <a:pathLst>
              <a:path extrusionOk="0" h="10549" w="9515">
                <a:moveTo>
                  <a:pt x="1" y="1"/>
                </a:moveTo>
                <a:lnTo>
                  <a:pt x="1"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5"/>
          <p:cNvSpPr/>
          <p:nvPr/>
        </p:nvSpPr>
        <p:spPr>
          <a:xfrm rot="5400000">
            <a:off x="624205" y="2417290"/>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5"/>
          <p:cNvSpPr/>
          <p:nvPr/>
        </p:nvSpPr>
        <p:spPr>
          <a:xfrm rot="5400000">
            <a:off x="624205" y="302232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5"/>
          <p:cNvSpPr/>
          <p:nvPr/>
        </p:nvSpPr>
        <p:spPr>
          <a:xfrm rot="5400000">
            <a:off x="623774" y="-3388"/>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5"/>
          <p:cNvSpPr/>
          <p:nvPr/>
        </p:nvSpPr>
        <p:spPr>
          <a:xfrm rot="5400000">
            <a:off x="624724" y="602096"/>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5"/>
          <p:cNvSpPr/>
          <p:nvPr/>
        </p:nvSpPr>
        <p:spPr>
          <a:xfrm rot="5400000">
            <a:off x="624726" y="1207195"/>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5"/>
          <p:cNvSpPr/>
          <p:nvPr/>
        </p:nvSpPr>
        <p:spPr>
          <a:xfrm rot="5400000">
            <a:off x="625969" y="1811975"/>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5"/>
          <p:cNvSpPr/>
          <p:nvPr/>
        </p:nvSpPr>
        <p:spPr>
          <a:xfrm rot="5400000">
            <a:off x="625961" y="3627362"/>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5"/>
          <p:cNvSpPr/>
          <p:nvPr/>
        </p:nvSpPr>
        <p:spPr>
          <a:xfrm rot="5400000">
            <a:off x="626468" y="4232387"/>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5"/>
          <p:cNvSpPr/>
          <p:nvPr/>
        </p:nvSpPr>
        <p:spPr>
          <a:xfrm rot="5400000">
            <a:off x="625961" y="4837467"/>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5"/>
          <p:cNvSpPr/>
          <p:nvPr/>
        </p:nvSpPr>
        <p:spPr>
          <a:xfrm rot="5400000">
            <a:off x="3715333" y="483702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5"/>
          <p:cNvSpPr/>
          <p:nvPr/>
        </p:nvSpPr>
        <p:spPr>
          <a:xfrm rot="5400000">
            <a:off x="4332279" y="483702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5"/>
          <p:cNvSpPr/>
          <p:nvPr/>
        </p:nvSpPr>
        <p:spPr>
          <a:xfrm rot="5400000">
            <a:off x="3810" y="2417316"/>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5"/>
          <p:cNvSpPr/>
          <p:nvPr/>
        </p:nvSpPr>
        <p:spPr>
          <a:xfrm rot="5400000">
            <a:off x="3810" y="3022352"/>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5"/>
          <p:cNvSpPr/>
          <p:nvPr/>
        </p:nvSpPr>
        <p:spPr>
          <a:xfrm rot="5400000">
            <a:off x="3379" y="-3363"/>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5"/>
          <p:cNvSpPr/>
          <p:nvPr/>
        </p:nvSpPr>
        <p:spPr>
          <a:xfrm rot="5400000">
            <a:off x="4328" y="602122"/>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5"/>
          <p:cNvSpPr/>
          <p:nvPr/>
        </p:nvSpPr>
        <p:spPr>
          <a:xfrm rot="5400000">
            <a:off x="4331" y="1207221"/>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5"/>
          <p:cNvSpPr/>
          <p:nvPr/>
        </p:nvSpPr>
        <p:spPr>
          <a:xfrm rot="5400000">
            <a:off x="5574" y="1812001"/>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5"/>
          <p:cNvSpPr/>
          <p:nvPr/>
        </p:nvSpPr>
        <p:spPr>
          <a:xfrm rot="5400000">
            <a:off x="5565" y="3627388"/>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5"/>
          <p:cNvSpPr/>
          <p:nvPr/>
        </p:nvSpPr>
        <p:spPr>
          <a:xfrm rot="5400000">
            <a:off x="6072" y="4232412"/>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5"/>
          <p:cNvSpPr/>
          <p:nvPr/>
        </p:nvSpPr>
        <p:spPr>
          <a:xfrm rot="5400000">
            <a:off x="5565" y="4837493"/>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5"/>
          <p:cNvSpPr/>
          <p:nvPr/>
        </p:nvSpPr>
        <p:spPr>
          <a:xfrm rot="5400000">
            <a:off x="4949224" y="483706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5"/>
          <p:cNvSpPr txBox="1"/>
          <p:nvPr>
            <p:ph type="title"/>
          </p:nvPr>
        </p:nvSpPr>
        <p:spPr>
          <a:xfrm>
            <a:off x="5022775" y="2487975"/>
            <a:ext cx="3403800" cy="987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45" name="Google Shape;745;p25"/>
          <p:cNvSpPr txBox="1"/>
          <p:nvPr>
            <p:ph hasCustomPrompt="1" idx="2" type="title"/>
          </p:nvPr>
        </p:nvSpPr>
        <p:spPr>
          <a:xfrm>
            <a:off x="5671075" y="1501025"/>
            <a:ext cx="2755500" cy="98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400"/>
              <a:buNone/>
              <a:defRPr sz="7300">
                <a:solidFill>
                  <a:schemeClr val="dk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46" name="Google Shape;746;p25"/>
          <p:cNvSpPr txBox="1"/>
          <p:nvPr>
            <p:ph idx="1" type="subTitle"/>
          </p:nvPr>
        </p:nvSpPr>
        <p:spPr>
          <a:xfrm>
            <a:off x="5718775" y="3474975"/>
            <a:ext cx="2707800" cy="705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2">
    <p:spTree>
      <p:nvGrpSpPr>
        <p:cNvPr id="747" name="Shape 747"/>
        <p:cNvGrpSpPr/>
        <p:nvPr/>
      </p:nvGrpSpPr>
      <p:grpSpPr>
        <a:xfrm>
          <a:off x="0" y="0"/>
          <a:ext cx="0" cy="0"/>
          <a:chOff x="0" y="0"/>
          <a:chExt cx="0" cy="0"/>
        </a:xfrm>
      </p:grpSpPr>
      <p:sp>
        <p:nvSpPr>
          <p:cNvPr id="748" name="Google Shape;748;p26"/>
          <p:cNvSpPr/>
          <p:nvPr/>
        </p:nvSpPr>
        <p:spPr>
          <a:xfrm rot="-5400000">
            <a:off x="6360817" y="2417259"/>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6"/>
          <p:cNvSpPr/>
          <p:nvPr/>
        </p:nvSpPr>
        <p:spPr>
          <a:xfrm rot="-5400000">
            <a:off x="6360817" y="1812222"/>
            <a:ext cx="303053" cy="308951"/>
          </a:xfrm>
          <a:custGeom>
            <a:rect b="b" l="l" r="r" t="t"/>
            <a:pathLst>
              <a:path extrusionOk="0" h="10548" w="9515">
                <a:moveTo>
                  <a:pt x="1" y="0"/>
                </a:moveTo>
                <a:lnTo>
                  <a:pt x="1"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6"/>
          <p:cNvSpPr/>
          <p:nvPr/>
        </p:nvSpPr>
        <p:spPr>
          <a:xfrm rot="-5400000">
            <a:off x="5742564" y="4837014"/>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6"/>
          <p:cNvSpPr/>
          <p:nvPr/>
        </p:nvSpPr>
        <p:spPr>
          <a:xfrm rot="-5400000">
            <a:off x="5742548" y="4231961"/>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6"/>
          <p:cNvSpPr/>
          <p:nvPr/>
        </p:nvSpPr>
        <p:spPr>
          <a:xfrm rot="-5400000">
            <a:off x="5742548" y="3626925"/>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6"/>
          <p:cNvSpPr/>
          <p:nvPr/>
        </p:nvSpPr>
        <p:spPr>
          <a:xfrm rot="-5400000">
            <a:off x="5742548" y="3021888"/>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6"/>
          <p:cNvSpPr/>
          <p:nvPr/>
        </p:nvSpPr>
        <p:spPr>
          <a:xfrm rot="-5400000">
            <a:off x="5742548" y="181178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6"/>
          <p:cNvSpPr/>
          <p:nvPr/>
        </p:nvSpPr>
        <p:spPr>
          <a:xfrm rot="-5400000">
            <a:off x="5742548" y="1206746"/>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6"/>
          <p:cNvSpPr/>
          <p:nvPr/>
        </p:nvSpPr>
        <p:spPr>
          <a:xfrm rot="-5400000">
            <a:off x="5742548" y="-335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6"/>
          <p:cNvSpPr/>
          <p:nvPr/>
        </p:nvSpPr>
        <p:spPr>
          <a:xfrm rot="-5400000">
            <a:off x="5124295" y="4837453"/>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6"/>
          <p:cNvSpPr/>
          <p:nvPr/>
        </p:nvSpPr>
        <p:spPr>
          <a:xfrm rot="-5400000">
            <a:off x="4506040" y="4836999"/>
            <a:ext cx="303021" cy="309859"/>
          </a:xfrm>
          <a:custGeom>
            <a:rect b="b" l="l" r="r" t="t"/>
            <a:pathLst>
              <a:path extrusionOk="0" h="10579" w="9514">
                <a:moveTo>
                  <a:pt x="0" y="1"/>
                </a:moveTo>
                <a:lnTo>
                  <a:pt x="0" y="10578"/>
                </a:lnTo>
                <a:lnTo>
                  <a:pt x="9514" y="1057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6"/>
          <p:cNvSpPr/>
          <p:nvPr/>
        </p:nvSpPr>
        <p:spPr>
          <a:xfrm rot="-5400000">
            <a:off x="3887786" y="4837453"/>
            <a:ext cx="303021" cy="308951"/>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6"/>
          <p:cNvSpPr/>
          <p:nvPr/>
        </p:nvSpPr>
        <p:spPr>
          <a:xfrm rot="-5400000">
            <a:off x="4506518" y="4231531"/>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6"/>
          <p:cNvSpPr/>
          <p:nvPr/>
        </p:nvSpPr>
        <p:spPr>
          <a:xfrm rot="-5400000">
            <a:off x="5124774" y="4231943"/>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6"/>
          <p:cNvSpPr/>
          <p:nvPr/>
        </p:nvSpPr>
        <p:spPr>
          <a:xfrm rot="-5400000">
            <a:off x="6361248" y="4837059"/>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6"/>
          <p:cNvSpPr/>
          <p:nvPr/>
        </p:nvSpPr>
        <p:spPr>
          <a:xfrm rot="-5400000">
            <a:off x="6361286" y="4232423"/>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6"/>
          <p:cNvSpPr/>
          <p:nvPr/>
        </p:nvSpPr>
        <p:spPr>
          <a:xfrm rot="-5400000">
            <a:off x="6361284" y="3627354"/>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6"/>
          <p:cNvSpPr/>
          <p:nvPr/>
        </p:nvSpPr>
        <p:spPr>
          <a:xfrm rot="-5400000">
            <a:off x="6359054" y="3022545"/>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6"/>
          <p:cNvSpPr/>
          <p:nvPr/>
        </p:nvSpPr>
        <p:spPr>
          <a:xfrm rot="-5400000">
            <a:off x="5742544" y="2417258"/>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6"/>
          <p:cNvSpPr/>
          <p:nvPr/>
        </p:nvSpPr>
        <p:spPr>
          <a:xfrm rot="-5400000">
            <a:off x="6359062" y="1207158"/>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6"/>
          <p:cNvSpPr/>
          <p:nvPr/>
        </p:nvSpPr>
        <p:spPr>
          <a:xfrm rot="-5400000">
            <a:off x="6359542" y="602133"/>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6"/>
          <p:cNvSpPr/>
          <p:nvPr/>
        </p:nvSpPr>
        <p:spPr>
          <a:xfrm rot="-5400000">
            <a:off x="6359062" y="-2947"/>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6"/>
          <p:cNvSpPr/>
          <p:nvPr/>
        </p:nvSpPr>
        <p:spPr>
          <a:xfrm rot="-5400000">
            <a:off x="5742602" y="601705"/>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6"/>
          <p:cNvSpPr/>
          <p:nvPr/>
        </p:nvSpPr>
        <p:spPr>
          <a:xfrm rot="-5400000">
            <a:off x="5126024" y="3022541"/>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6"/>
          <p:cNvSpPr/>
          <p:nvPr/>
        </p:nvSpPr>
        <p:spPr>
          <a:xfrm rot="-5400000">
            <a:off x="5126024" y="120882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6"/>
          <p:cNvSpPr/>
          <p:nvPr/>
        </p:nvSpPr>
        <p:spPr>
          <a:xfrm rot="-5400000">
            <a:off x="6979458" y="2417246"/>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6"/>
          <p:cNvSpPr/>
          <p:nvPr/>
        </p:nvSpPr>
        <p:spPr>
          <a:xfrm rot="-5400000">
            <a:off x="6979458" y="181221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6"/>
          <p:cNvSpPr/>
          <p:nvPr/>
        </p:nvSpPr>
        <p:spPr>
          <a:xfrm rot="-5400000">
            <a:off x="6979889" y="483704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6"/>
          <p:cNvSpPr/>
          <p:nvPr/>
        </p:nvSpPr>
        <p:spPr>
          <a:xfrm rot="-5400000">
            <a:off x="6979927" y="4232411"/>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6"/>
          <p:cNvSpPr/>
          <p:nvPr/>
        </p:nvSpPr>
        <p:spPr>
          <a:xfrm rot="-5400000">
            <a:off x="6979924" y="3627341"/>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6"/>
          <p:cNvSpPr/>
          <p:nvPr/>
        </p:nvSpPr>
        <p:spPr>
          <a:xfrm rot="-5400000">
            <a:off x="6977694" y="3022532"/>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6"/>
          <p:cNvSpPr/>
          <p:nvPr/>
        </p:nvSpPr>
        <p:spPr>
          <a:xfrm rot="-5400000">
            <a:off x="6977702" y="1207145"/>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6"/>
          <p:cNvSpPr/>
          <p:nvPr/>
        </p:nvSpPr>
        <p:spPr>
          <a:xfrm rot="-5400000">
            <a:off x="6978183" y="60212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6"/>
          <p:cNvSpPr/>
          <p:nvPr/>
        </p:nvSpPr>
        <p:spPr>
          <a:xfrm rot="-5400000">
            <a:off x="6977702" y="-2960"/>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6"/>
          <p:cNvSpPr/>
          <p:nvPr/>
        </p:nvSpPr>
        <p:spPr>
          <a:xfrm rot="-5400000">
            <a:off x="7598098" y="2417246"/>
            <a:ext cx="303053" cy="308951"/>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6"/>
          <p:cNvSpPr/>
          <p:nvPr/>
        </p:nvSpPr>
        <p:spPr>
          <a:xfrm rot="-5400000">
            <a:off x="7598098" y="181221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6"/>
          <p:cNvSpPr/>
          <p:nvPr/>
        </p:nvSpPr>
        <p:spPr>
          <a:xfrm rot="-5400000">
            <a:off x="7598529" y="483704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6"/>
          <p:cNvSpPr/>
          <p:nvPr/>
        </p:nvSpPr>
        <p:spPr>
          <a:xfrm rot="-5400000">
            <a:off x="7598568" y="4232411"/>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6"/>
          <p:cNvSpPr/>
          <p:nvPr/>
        </p:nvSpPr>
        <p:spPr>
          <a:xfrm rot="-5400000">
            <a:off x="7598565" y="3627341"/>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6"/>
          <p:cNvSpPr/>
          <p:nvPr/>
        </p:nvSpPr>
        <p:spPr>
          <a:xfrm rot="-5400000">
            <a:off x="7596335" y="3022532"/>
            <a:ext cx="303053" cy="308980"/>
          </a:xfrm>
          <a:custGeom>
            <a:rect b="b" l="l" r="r" t="t"/>
            <a:pathLst>
              <a:path extrusionOk="0" h="10549" w="9515">
                <a:moveTo>
                  <a:pt x="0" y="1"/>
                </a:moveTo>
                <a:lnTo>
                  <a:pt x="0"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6"/>
          <p:cNvSpPr/>
          <p:nvPr/>
        </p:nvSpPr>
        <p:spPr>
          <a:xfrm rot="-5400000">
            <a:off x="7596343" y="1207145"/>
            <a:ext cx="303053" cy="308980"/>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6"/>
          <p:cNvSpPr/>
          <p:nvPr/>
        </p:nvSpPr>
        <p:spPr>
          <a:xfrm rot="-5400000">
            <a:off x="7596823" y="602120"/>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6"/>
          <p:cNvSpPr/>
          <p:nvPr/>
        </p:nvSpPr>
        <p:spPr>
          <a:xfrm rot="-5400000">
            <a:off x="7596343" y="-2960"/>
            <a:ext cx="303053" cy="308980"/>
          </a:xfrm>
          <a:custGeom>
            <a:rect b="b" l="l" r="r" t="t"/>
            <a:pathLst>
              <a:path extrusionOk="0" h="10549" w="9515">
                <a:moveTo>
                  <a:pt x="1" y="1"/>
                </a:moveTo>
                <a:lnTo>
                  <a:pt x="1"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6"/>
          <p:cNvSpPr/>
          <p:nvPr/>
        </p:nvSpPr>
        <p:spPr>
          <a:xfrm rot="-5400000">
            <a:off x="8216739" y="2417259"/>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6"/>
          <p:cNvSpPr/>
          <p:nvPr/>
        </p:nvSpPr>
        <p:spPr>
          <a:xfrm rot="-5400000">
            <a:off x="8216739" y="1812222"/>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6"/>
          <p:cNvSpPr/>
          <p:nvPr/>
        </p:nvSpPr>
        <p:spPr>
          <a:xfrm rot="-5400000">
            <a:off x="8217170" y="4837059"/>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6"/>
          <p:cNvSpPr/>
          <p:nvPr/>
        </p:nvSpPr>
        <p:spPr>
          <a:xfrm rot="-5400000">
            <a:off x="8217208" y="4232423"/>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6"/>
          <p:cNvSpPr/>
          <p:nvPr/>
        </p:nvSpPr>
        <p:spPr>
          <a:xfrm rot="-5400000">
            <a:off x="8217206" y="3627354"/>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6"/>
          <p:cNvSpPr/>
          <p:nvPr/>
        </p:nvSpPr>
        <p:spPr>
          <a:xfrm rot="-5400000">
            <a:off x="8214975" y="3022545"/>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6"/>
          <p:cNvSpPr/>
          <p:nvPr/>
        </p:nvSpPr>
        <p:spPr>
          <a:xfrm rot="-5400000">
            <a:off x="8214984" y="1207158"/>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6"/>
          <p:cNvSpPr/>
          <p:nvPr/>
        </p:nvSpPr>
        <p:spPr>
          <a:xfrm rot="-5400000">
            <a:off x="8215464" y="602133"/>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6"/>
          <p:cNvSpPr/>
          <p:nvPr/>
        </p:nvSpPr>
        <p:spPr>
          <a:xfrm rot="-5400000">
            <a:off x="8214984" y="-2947"/>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6"/>
          <p:cNvSpPr/>
          <p:nvPr/>
        </p:nvSpPr>
        <p:spPr>
          <a:xfrm rot="-5400000">
            <a:off x="5125600" y="-335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6"/>
          <p:cNvSpPr/>
          <p:nvPr/>
        </p:nvSpPr>
        <p:spPr>
          <a:xfrm rot="-5400000">
            <a:off x="4508653" y="-335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6"/>
          <p:cNvSpPr/>
          <p:nvPr/>
        </p:nvSpPr>
        <p:spPr>
          <a:xfrm rot="-5400000">
            <a:off x="8837137" y="2417233"/>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6"/>
          <p:cNvSpPr/>
          <p:nvPr/>
        </p:nvSpPr>
        <p:spPr>
          <a:xfrm rot="-5400000">
            <a:off x="8837137" y="181219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rot="-5400000">
            <a:off x="8837568" y="4837033"/>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6"/>
          <p:cNvSpPr/>
          <p:nvPr/>
        </p:nvSpPr>
        <p:spPr>
          <a:xfrm rot="-5400000">
            <a:off x="8837606" y="423239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6"/>
          <p:cNvSpPr/>
          <p:nvPr/>
        </p:nvSpPr>
        <p:spPr>
          <a:xfrm rot="-5400000">
            <a:off x="8837603" y="3627328"/>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6"/>
          <p:cNvSpPr/>
          <p:nvPr/>
        </p:nvSpPr>
        <p:spPr>
          <a:xfrm rot="-5400000">
            <a:off x="8835373" y="3022519"/>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rot="-5400000">
            <a:off x="8835381" y="1207132"/>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6"/>
          <p:cNvSpPr/>
          <p:nvPr/>
        </p:nvSpPr>
        <p:spPr>
          <a:xfrm rot="-5400000">
            <a:off x="8835861" y="60210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6"/>
          <p:cNvSpPr/>
          <p:nvPr/>
        </p:nvSpPr>
        <p:spPr>
          <a:xfrm rot="-5400000">
            <a:off x="8835381" y="-2973"/>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txBox="1"/>
          <p:nvPr>
            <p:ph type="title"/>
          </p:nvPr>
        </p:nvSpPr>
        <p:spPr>
          <a:xfrm>
            <a:off x="706225" y="2501750"/>
            <a:ext cx="4168200" cy="987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12" name="Google Shape;812;p26"/>
          <p:cNvSpPr txBox="1"/>
          <p:nvPr>
            <p:ph hasCustomPrompt="1" idx="2" type="title"/>
          </p:nvPr>
        </p:nvSpPr>
        <p:spPr>
          <a:xfrm>
            <a:off x="706225" y="1514800"/>
            <a:ext cx="2755500" cy="98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400"/>
              <a:buNone/>
              <a:defRPr sz="7300">
                <a:solidFill>
                  <a:schemeClr val="dk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813" name="Google Shape;813;p26"/>
          <p:cNvSpPr txBox="1"/>
          <p:nvPr>
            <p:ph idx="1" type="subTitle"/>
          </p:nvPr>
        </p:nvSpPr>
        <p:spPr>
          <a:xfrm>
            <a:off x="717500" y="3488750"/>
            <a:ext cx="2707800" cy="705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_1_1">
    <p:bg>
      <p:bgPr>
        <a:gradFill>
          <a:gsLst>
            <a:gs pos="0">
              <a:schemeClr val="dk2"/>
            </a:gs>
            <a:gs pos="24000">
              <a:schemeClr val="dk2"/>
            </a:gs>
            <a:gs pos="56000">
              <a:schemeClr val="dk2"/>
            </a:gs>
            <a:gs pos="100000">
              <a:srgbClr val="141C21"/>
            </a:gs>
          </a:gsLst>
          <a:lin ang="5400700" scaled="0"/>
        </a:gradFill>
      </p:bgPr>
    </p:bg>
    <p:spTree>
      <p:nvGrpSpPr>
        <p:cNvPr id="814" name="Shape 814"/>
        <p:cNvGrpSpPr/>
        <p:nvPr/>
      </p:nvGrpSpPr>
      <p:grpSpPr>
        <a:xfrm>
          <a:off x="0" y="0"/>
          <a:ext cx="0" cy="0"/>
          <a:chOff x="0" y="0"/>
          <a:chExt cx="0" cy="0"/>
        </a:xfrm>
      </p:grpSpPr>
      <p:sp>
        <p:nvSpPr>
          <p:cNvPr id="815" name="Google Shape;815;p27"/>
          <p:cNvSpPr/>
          <p:nvPr/>
        </p:nvSpPr>
        <p:spPr>
          <a:xfrm>
            <a:off x="2358952" y="4842290"/>
            <a:ext cx="295369" cy="301119"/>
          </a:xfrm>
          <a:custGeom>
            <a:rect b="b" l="l" r="r" t="t"/>
            <a:pathLst>
              <a:path extrusionOk="0" h="10548" w="9515">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7"/>
          <p:cNvSpPr/>
          <p:nvPr/>
        </p:nvSpPr>
        <p:spPr>
          <a:xfrm>
            <a:off x="2948667" y="4842290"/>
            <a:ext cx="295369" cy="301119"/>
          </a:xfrm>
          <a:custGeom>
            <a:rect b="b" l="l" r="r" t="t"/>
            <a:pathLst>
              <a:path extrusionOk="0" h="10548" w="9515">
                <a:moveTo>
                  <a:pt x="1" y="0"/>
                </a:moveTo>
                <a:lnTo>
                  <a:pt x="1"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7"/>
          <p:cNvSpPr/>
          <p:nvPr/>
        </p:nvSpPr>
        <p:spPr>
          <a:xfrm>
            <a:off x="5897305" y="4842290"/>
            <a:ext cx="295338" cy="301119"/>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7"/>
          <p:cNvSpPr/>
          <p:nvPr/>
        </p:nvSpPr>
        <p:spPr>
          <a:xfrm>
            <a:off x="8257067" y="48425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7"/>
          <p:cNvSpPr/>
          <p:nvPr/>
        </p:nvSpPr>
        <p:spPr>
          <a:xfrm>
            <a:off x="59" y="4239249"/>
            <a:ext cx="295338" cy="301975"/>
          </a:xfrm>
          <a:custGeom>
            <a:rect b="b" l="l" r="r" t="t"/>
            <a:pathLst>
              <a:path extrusionOk="0" h="10578" w="9514">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7"/>
          <p:cNvSpPr/>
          <p:nvPr/>
        </p:nvSpPr>
        <p:spPr>
          <a:xfrm>
            <a:off x="58977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7"/>
          <p:cNvSpPr/>
          <p:nvPr/>
        </p:nvSpPr>
        <p:spPr>
          <a:xfrm>
            <a:off x="1769205"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7"/>
          <p:cNvSpPr/>
          <p:nvPr/>
        </p:nvSpPr>
        <p:spPr>
          <a:xfrm>
            <a:off x="3538382"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5307559" y="4239249"/>
            <a:ext cx="295369" cy="301975"/>
          </a:xfrm>
          <a:custGeom>
            <a:rect b="b" l="l" r="r" t="t"/>
            <a:pathLst>
              <a:path extrusionOk="0" h="10578" w="9515">
                <a:moveTo>
                  <a:pt x="1" y="0"/>
                </a:moveTo>
                <a:lnTo>
                  <a:pt x="1" y="10578"/>
                </a:lnTo>
                <a:lnTo>
                  <a:pt x="9515" y="10578"/>
                </a:lnTo>
                <a:lnTo>
                  <a:pt x="95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7076736"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p:nvPr/>
        </p:nvSpPr>
        <p:spPr>
          <a:xfrm>
            <a:off x="8846824" y="4239877"/>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7"/>
          <p:cNvSpPr/>
          <p:nvPr/>
        </p:nvSpPr>
        <p:spPr>
          <a:xfrm>
            <a:off x="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7"/>
          <p:cNvSpPr/>
          <p:nvPr/>
        </p:nvSpPr>
        <p:spPr>
          <a:xfrm>
            <a:off x="59021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7"/>
          <p:cNvSpPr/>
          <p:nvPr/>
        </p:nvSpPr>
        <p:spPr>
          <a:xfrm>
            <a:off x="1179981"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7"/>
          <p:cNvSpPr/>
          <p:nvPr/>
        </p:nvSpPr>
        <p:spPr>
          <a:xfrm>
            <a:off x="1768979" y="4840556"/>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7"/>
          <p:cNvSpPr/>
          <p:nvPr/>
        </p:nvSpPr>
        <p:spPr>
          <a:xfrm>
            <a:off x="3538395" y="4840565"/>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7"/>
          <p:cNvSpPr/>
          <p:nvPr/>
        </p:nvSpPr>
        <p:spPr>
          <a:xfrm>
            <a:off x="4128580" y="48405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7"/>
          <p:cNvSpPr/>
          <p:nvPr/>
        </p:nvSpPr>
        <p:spPr>
          <a:xfrm>
            <a:off x="4717857" y="4840565"/>
            <a:ext cx="295369" cy="301148"/>
          </a:xfrm>
          <a:custGeom>
            <a:rect b="b" l="l" r="r" t="t"/>
            <a:pathLst>
              <a:path extrusionOk="0" h="10549" w="9515">
                <a:moveTo>
                  <a:pt x="1" y="1"/>
                </a:moveTo>
                <a:lnTo>
                  <a:pt x="1"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7"/>
          <p:cNvSpPr/>
          <p:nvPr/>
        </p:nvSpPr>
        <p:spPr>
          <a:xfrm>
            <a:off x="5308050" y="4840551"/>
            <a:ext cx="294438" cy="301148"/>
          </a:xfrm>
          <a:custGeom>
            <a:rect b="b" l="l" r="r" t="t"/>
            <a:pathLst>
              <a:path extrusionOk="0" h="10549" w="9485">
                <a:moveTo>
                  <a:pt x="1" y="1"/>
                </a:moveTo>
                <a:lnTo>
                  <a:pt x="1"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7"/>
          <p:cNvSpPr/>
          <p:nvPr/>
        </p:nvSpPr>
        <p:spPr>
          <a:xfrm>
            <a:off x="6487014" y="4840565"/>
            <a:ext cx="295369" cy="301148"/>
          </a:xfrm>
          <a:custGeom>
            <a:rect b="b" l="l" r="r" t="t"/>
            <a:pathLst>
              <a:path extrusionOk="0" h="10549" w="9515">
                <a:moveTo>
                  <a:pt x="1" y="1"/>
                </a:moveTo>
                <a:lnTo>
                  <a:pt x="1" y="10548"/>
                </a:lnTo>
                <a:lnTo>
                  <a:pt x="9515" y="10548"/>
                </a:lnTo>
                <a:lnTo>
                  <a:pt x="9515"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7"/>
          <p:cNvSpPr/>
          <p:nvPr/>
        </p:nvSpPr>
        <p:spPr>
          <a:xfrm>
            <a:off x="7076736" y="4844176"/>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7"/>
          <p:cNvSpPr/>
          <p:nvPr/>
        </p:nvSpPr>
        <p:spPr>
          <a:xfrm>
            <a:off x="4128102" y="4239301"/>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7"/>
          <p:cNvSpPr/>
          <p:nvPr/>
        </p:nvSpPr>
        <p:spPr>
          <a:xfrm>
            <a:off x="7666448"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7"/>
          <p:cNvSpPr/>
          <p:nvPr/>
        </p:nvSpPr>
        <p:spPr>
          <a:xfrm>
            <a:off x="8257099" y="4239459"/>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7"/>
          <p:cNvSpPr/>
          <p:nvPr/>
        </p:nvSpPr>
        <p:spPr>
          <a:xfrm>
            <a:off x="8848630" y="4842049"/>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1768971" y="36379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7"/>
          <p:cNvSpPr/>
          <p:nvPr/>
        </p:nvSpPr>
        <p:spPr>
          <a:xfrm>
            <a:off x="59" y="3636224"/>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7"/>
          <p:cNvSpPr/>
          <p:nvPr/>
        </p:nvSpPr>
        <p:spPr>
          <a:xfrm>
            <a:off x="8848624" y="363770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7"/>
          <p:cNvSpPr txBox="1"/>
          <p:nvPr>
            <p:ph idx="1" type="subTitle"/>
          </p:nvPr>
        </p:nvSpPr>
        <p:spPr>
          <a:xfrm>
            <a:off x="1059150" y="1276625"/>
            <a:ext cx="7025700" cy="1460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3100"/>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
        <p:nvSpPr>
          <p:cNvPr id="844" name="Google Shape;844;p27"/>
          <p:cNvSpPr txBox="1"/>
          <p:nvPr>
            <p:ph type="title"/>
          </p:nvPr>
        </p:nvSpPr>
        <p:spPr>
          <a:xfrm>
            <a:off x="2332425" y="3034500"/>
            <a:ext cx="5697600" cy="4491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Char char="-"/>
              <a:defRPr sz="1800"/>
            </a:lvl1pPr>
            <a:lvl2pPr lvl="1">
              <a:spcBef>
                <a:spcPts val="0"/>
              </a:spcBef>
              <a:spcAft>
                <a:spcPts val="0"/>
              </a:spcAft>
              <a:buSzPts val="2800"/>
              <a:buChar char="-"/>
              <a:defRPr>
                <a:latin typeface="Maven Pro"/>
                <a:ea typeface="Maven Pro"/>
                <a:cs typeface="Maven Pro"/>
                <a:sym typeface="Maven Pro"/>
              </a:defRPr>
            </a:lvl2pPr>
            <a:lvl3pPr lvl="2">
              <a:spcBef>
                <a:spcPts val="0"/>
              </a:spcBef>
              <a:spcAft>
                <a:spcPts val="0"/>
              </a:spcAft>
              <a:buSzPts val="2800"/>
              <a:buChar char="-"/>
              <a:defRPr>
                <a:latin typeface="Maven Pro"/>
                <a:ea typeface="Maven Pro"/>
                <a:cs typeface="Maven Pro"/>
                <a:sym typeface="Maven Pro"/>
              </a:defRPr>
            </a:lvl3pPr>
            <a:lvl4pPr lvl="3">
              <a:spcBef>
                <a:spcPts val="0"/>
              </a:spcBef>
              <a:spcAft>
                <a:spcPts val="0"/>
              </a:spcAft>
              <a:buSzPts val="2800"/>
              <a:buChar char="-"/>
              <a:defRPr>
                <a:latin typeface="Maven Pro"/>
                <a:ea typeface="Maven Pro"/>
                <a:cs typeface="Maven Pro"/>
                <a:sym typeface="Maven Pro"/>
              </a:defRPr>
            </a:lvl4pPr>
            <a:lvl5pPr lvl="4">
              <a:spcBef>
                <a:spcPts val="0"/>
              </a:spcBef>
              <a:spcAft>
                <a:spcPts val="0"/>
              </a:spcAft>
              <a:buSzPts val="2800"/>
              <a:buChar char="-"/>
              <a:defRPr>
                <a:latin typeface="Maven Pro"/>
                <a:ea typeface="Maven Pro"/>
                <a:cs typeface="Maven Pro"/>
                <a:sym typeface="Maven Pro"/>
              </a:defRPr>
            </a:lvl5pPr>
            <a:lvl6pPr lvl="5">
              <a:spcBef>
                <a:spcPts val="0"/>
              </a:spcBef>
              <a:spcAft>
                <a:spcPts val="0"/>
              </a:spcAft>
              <a:buSzPts val="2800"/>
              <a:buChar char="-"/>
              <a:defRPr>
                <a:latin typeface="Maven Pro"/>
                <a:ea typeface="Maven Pro"/>
                <a:cs typeface="Maven Pro"/>
                <a:sym typeface="Maven Pro"/>
              </a:defRPr>
            </a:lvl6pPr>
            <a:lvl7pPr lvl="6">
              <a:spcBef>
                <a:spcPts val="0"/>
              </a:spcBef>
              <a:spcAft>
                <a:spcPts val="0"/>
              </a:spcAft>
              <a:buSzPts val="2800"/>
              <a:buChar char="-"/>
              <a:defRPr>
                <a:latin typeface="Maven Pro"/>
                <a:ea typeface="Maven Pro"/>
                <a:cs typeface="Maven Pro"/>
                <a:sym typeface="Maven Pro"/>
              </a:defRPr>
            </a:lvl7pPr>
            <a:lvl8pPr lvl="7">
              <a:spcBef>
                <a:spcPts val="0"/>
              </a:spcBef>
              <a:spcAft>
                <a:spcPts val="0"/>
              </a:spcAft>
              <a:buSzPts val="2800"/>
              <a:buChar char="-"/>
              <a:defRPr>
                <a:latin typeface="Maven Pro"/>
                <a:ea typeface="Maven Pro"/>
                <a:cs typeface="Maven Pro"/>
                <a:sym typeface="Maven Pro"/>
              </a:defRPr>
            </a:lvl8pPr>
            <a:lvl9pPr lvl="8">
              <a:spcBef>
                <a:spcPts val="0"/>
              </a:spcBef>
              <a:spcAft>
                <a:spcPts val="0"/>
              </a:spcAft>
              <a:buSzPts val="2800"/>
              <a:buChar char="-"/>
              <a:defRPr>
                <a:latin typeface="Maven Pro"/>
                <a:ea typeface="Maven Pro"/>
                <a:cs typeface="Maven Pro"/>
                <a:sym typeface="Maven Pr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2">
    <p:spTree>
      <p:nvGrpSpPr>
        <p:cNvPr id="845" name="Shape 845"/>
        <p:cNvGrpSpPr/>
        <p:nvPr/>
      </p:nvGrpSpPr>
      <p:grpSpPr>
        <a:xfrm>
          <a:off x="0" y="0"/>
          <a:ext cx="0" cy="0"/>
          <a:chOff x="0" y="0"/>
          <a:chExt cx="0" cy="0"/>
        </a:xfrm>
      </p:grpSpPr>
      <p:sp>
        <p:nvSpPr>
          <p:cNvPr id="846" name="Google Shape;846;p28"/>
          <p:cNvSpPr txBox="1"/>
          <p:nvPr>
            <p:ph type="title"/>
          </p:nvPr>
        </p:nvSpPr>
        <p:spPr>
          <a:xfrm>
            <a:off x="889950" y="1407400"/>
            <a:ext cx="4484700" cy="8052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47" name="Google Shape;847;p28"/>
          <p:cNvSpPr txBox="1"/>
          <p:nvPr>
            <p:ph idx="1" type="subTitle"/>
          </p:nvPr>
        </p:nvSpPr>
        <p:spPr>
          <a:xfrm>
            <a:off x="889950" y="2270875"/>
            <a:ext cx="4045200" cy="22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8" name="Google Shape;848;p28"/>
          <p:cNvSpPr txBox="1"/>
          <p:nvPr>
            <p:ph idx="2" type="body"/>
          </p:nvPr>
        </p:nvSpPr>
        <p:spPr>
          <a:xfrm>
            <a:off x="889950" y="2867650"/>
            <a:ext cx="4360200" cy="10542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sz="1400"/>
            </a:lvl1pPr>
            <a:lvl2pPr indent="-330200" lvl="1" marL="914400" rtl="0">
              <a:spcBef>
                <a:spcPts val="16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
        <p:nvSpPr>
          <p:cNvPr id="849" name="Google Shape;849;p28"/>
          <p:cNvSpPr/>
          <p:nvPr/>
        </p:nvSpPr>
        <p:spPr>
          <a:xfrm flipH="1" rot="10800000">
            <a:off x="5897255" y="1912"/>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flipH="1" rot="10800000">
            <a:off x="8257017"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flipH="1" rot="10800000">
            <a:off x="4717834" y="324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flipH="1" rot="10800000">
            <a:off x="5897255"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flipH="1" rot="10800000">
            <a:off x="7076686"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flipH="1" rot="10800000">
            <a:off x="8257017" y="1206927"/>
            <a:ext cx="295369" cy="301119"/>
          </a:xfrm>
          <a:custGeom>
            <a:rect b="b" l="l" r="r" t="t"/>
            <a:pathLst>
              <a:path extrusionOk="0" h="10548"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flipH="1" rot="10800000">
            <a:off x="7666240" y="120833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flipH="1" rot="10800000">
            <a:off x="8846774"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flipH="1" rot="10800000">
            <a:off x="8846774" y="1809522"/>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flipH="1" rot="10800000">
            <a:off x="5308000" y="3622"/>
            <a:ext cx="294438" cy="301148"/>
          </a:xfrm>
          <a:custGeom>
            <a:rect b="b" l="l" r="r" t="t"/>
            <a:pathLst>
              <a:path extrusionOk="0" h="10549" w="9485">
                <a:moveTo>
                  <a:pt x="1" y="1"/>
                </a:moveTo>
                <a:lnTo>
                  <a:pt x="1"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flipH="1" rot="10800000">
            <a:off x="6486964" y="360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8"/>
          <p:cNvSpPr/>
          <p:nvPr/>
        </p:nvSpPr>
        <p:spPr>
          <a:xfrm flipH="1" rot="10800000">
            <a:off x="7076686" y="-2"/>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8"/>
          <p:cNvSpPr/>
          <p:nvPr/>
        </p:nvSpPr>
        <p:spPr>
          <a:xfrm flipH="1" rot="10800000">
            <a:off x="7667320" y="605999"/>
            <a:ext cx="294438" cy="301119"/>
          </a:xfrm>
          <a:custGeom>
            <a:rect b="b" l="l" r="r" t="t"/>
            <a:pathLst>
              <a:path extrusionOk="0" h="10548" w="9485">
                <a:moveTo>
                  <a:pt x="1" y="0"/>
                </a:moveTo>
                <a:lnTo>
                  <a:pt x="1" y="10548"/>
                </a:lnTo>
                <a:lnTo>
                  <a:pt x="9484" y="1054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flipH="1" rot="10800000">
            <a:off x="7666398"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flipH="1" rot="10800000">
            <a:off x="8257049"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flipH="1" rot="10800000">
            <a:off x="8848580"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flipH="1" rot="10800000">
            <a:off x="8847780" y="1206911"/>
            <a:ext cx="295369" cy="301119"/>
          </a:xfrm>
          <a:custGeom>
            <a:rect b="b" l="l" r="r" t="t"/>
            <a:pathLst>
              <a:path extrusionOk="0" h="10548" w="9515">
                <a:moveTo>
                  <a:pt x="1" y="0"/>
                </a:moveTo>
                <a:lnTo>
                  <a:pt x="1" y="10548"/>
                </a:lnTo>
                <a:lnTo>
                  <a:pt x="9515" y="1054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flipH="1" rot="10800000">
            <a:off x="5897247" y="1207148"/>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a:off x="5897305"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8"/>
          <p:cNvSpPr/>
          <p:nvPr/>
        </p:nvSpPr>
        <p:spPr>
          <a:xfrm>
            <a:off x="8257067" y="48425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a:off x="5307559"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8"/>
          <p:cNvSpPr/>
          <p:nvPr/>
        </p:nvSpPr>
        <p:spPr>
          <a:xfrm>
            <a:off x="7076736"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8"/>
          <p:cNvSpPr/>
          <p:nvPr/>
        </p:nvSpPr>
        <p:spPr>
          <a:xfrm>
            <a:off x="8846824" y="4239877"/>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a:off x="5308050" y="4840551"/>
            <a:ext cx="294438" cy="301148"/>
          </a:xfrm>
          <a:custGeom>
            <a:rect b="b" l="l" r="r" t="t"/>
            <a:pathLst>
              <a:path extrusionOk="0" h="10549" w="9485">
                <a:moveTo>
                  <a:pt x="1" y="1"/>
                </a:moveTo>
                <a:lnTo>
                  <a:pt x="1"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a:off x="6487014"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a:off x="7076736"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a:off x="7666448" y="4840524"/>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a:off x="8257099" y="4239459"/>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a:off x="8848630" y="4842049"/>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a:off x="4717884" y="4843761"/>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03">
  <p:cSld name="ONE_COLUMN_TEXT_3_1">
    <p:spTree>
      <p:nvGrpSpPr>
        <p:cNvPr id="879" name="Shape 879"/>
        <p:cNvGrpSpPr/>
        <p:nvPr/>
      </p:nvGrpSpPr>
      <p:grpSpPr>
        <a:xfrm>
          <a:off x="0" y="0"/>
          <a:ext cx="0" cy="0"/>
          <a:chOff x="0" y="0"/>
          <a:chExt cx="0" cy="0"/>
        </a:xfrm>
      </p:grpSpPr>
      <p:sp>
        <p:nvSpPr>
          <p:cNvPr id="880" name="Google Shape;880;p29"/>
          <p:cNvSpPr txBox="1"/>
          <p:nvPr>
            <p:ph type="title"/>
          </p:nvPr>
        </p:nvSpPr>
        <p:spPr>
          <a:xfrm>
            <a:off x="3661425" y="1814600"/>
            <a:ext cx="4837800" cy="1279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200"/>
            </a:lvl1pPr>
            <a:lvl2pPr lvl="1" rtl="0" algn="r">
              <a:lnSpc>
                <a:spcPct val="100000"/>
              </a:lnSpc>
              <a:spcBef>
                <a:spcPts val="0"/>
              </a:spcBef>
              <a:spcAft>
                <a:spcPts val="0"/>
              </a:spcAft>
              <a:buSzPts val="2400"/>
              <a:buNone/>
              <a:defRPr sz="2400"/>
            </a:lvl2pPr>
            <a:lvl3pPr lvl="2" rtl="0" algn="r">
              <a:lnSpc>
                <a:spcPct val="100000"/>
              </a:lnSpc>
              <a:spcBef>
                <a:spcPts val="0"/>
              </a:spcBef>
              <a:spcAft>
                <a:spcPts val="0"/>
              </a:spcAft>
              <a:buSzPts val="2400"/>
              <a:buNone/>
              <a:defRPr sz="2400"/>
            </a:lvl3pPr>
            <a:lvl4pPr lvl="3" rtl="0" algn="r">
              <a:lnSpc>
                <a:spcPct val="100000"/>
              </a:lnSpc>
              <a:spcBef>
                <a:spcPts val="0"/>
              </a:spcBef>
              <a:spcAft>
                <a:spcPts val="0"/>
              </a:spcAft>
              <a:buSzPts val="2400"/>
              <a:buNone/>
              <a:defRPr sz="2400"/>
            </a:lvl4pPr>
            <a:lvl5pPr lvl="4" rtl="0" algn="r">
              <a:lnSpc>
                <a:spcPct val="100000"/>
              </a:lnSpc>
              <a:spcBef>
                <a:spcPts val="0"/>
              </a:spcBef>
              <a:spcAft>
                <a:spcPts val="0"/>
              </a:spcAft>
              <a:buSzPts val="2400"/>
              <a:buNone/>
              <a:defRPr sz="2400"/>
            </a:lvl5pPr>
            <a:lvl6pPr lvl="5" rtl="0" algn="r">
              <a:lnSpc>
                <a:spcPct val="100000"/>
              </a:lnSpc>
              <a:spcBef>
                <a:spcPts val="0"/>
              </a:spcBef>
              <a:spcAft>
                <a:spcPts val="0"/>
              </a:spcAft>
              <a:buSzPts val="2400"/>
              <a:buNone/>
              <a:defRPr sz="2400"/>
            </a:lvl6pPr>
            <a:lvl7pPr lvl="6" rtl="0" algn="r">
              <a:lnSpc>
                <a:spcPct val="100000"/>
              </a:lnSpc>
              <a:spcBef>
                <a:spcPts val="0"/>
              </a:spcBef>
              <a:spcAft>
                <a:spcPts val="0"/>
              </a:spcAft>
              <a:buSzPts val="2400"/>
              <a:buNone/>
              <a:defRPr sz="2400"/>
            </a:lvl7pPr>
            <a:lvl8pPr lvl="7" rtl="0" algn="r">
              <a:lnSpc>
                <a:spcPct val="100000"/>
              </a:lnSpc>
              <a:spcBef>
                <a:spcPts val="0"/>
              </a:spcBef>
              <a:spcAft>
                <a:spcPts val="0"/>
              </a:spcAft>
              <a:buSzPts val="2400"/>
              <a:buNone/>
              <a:defRPr sz="2400"/>
            </a:lvl8pPr>
            <a:lvl9pPr lvl="8" rtl="0" algn="r">
              <a:lnSpc>
                <a:spcPct val="100000"/>
              </a:lnSpc>
              <a:spcBef>
                <a:spcPts val="0"/>
              </a:spcBef>
              <a:spcAft>
                <a:spcPts val="0"/>
              </a:spcAft>
              <a:buSzPts val="2400"/>
              <a:buNone/>
              <a:defRPr sz="2400"/>
            </a:lvl9pPr>
          </a:lstStyle>
          <a:p/>
        </p:txBody>
      </p:sp>
      <p:sp>
        <p:nvSpPr>
          <p:cNvPr id="881" name="Google Shape;881;p29"/>
          <p:cNvSpPr txBox="1"/>
          <p:nvPr>
            <p:ph idx="1" type="subTitle"/>
          </p:nvPr>
        </p:nvSpPr>
        <p:spPr>
          <a:xfrm>
            <a:off x="3744175" y="3094250"/>
            <a:ext cx="4755000" cy="402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700"/>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882" name="Google Shape;882;p29"/>
          <p:cNvSpPr/>
          <p:nvPr/>
        </p:nvSpPr>
        <p:spPr>
          <a:xfrm>
            <a:off x="2523842" y="4238486"/>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9"/>
          <p:cNvSpPr/>
          <p:nvPr/>
        </p:nvSpPr>
        <p:spPr>
          <a:xfrm>
            <a:off x="3113557" y="4238486"/>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9"/>
          <p:cNvSpPr/>
          <p:nvPr/>
        </p:nvSpPr>
        <p:spPr>
          <a:xfrm>
            <a:off x="3703272" y="4238486"/>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2523842" y="3636301"/>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3114444" y="3033260"/>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p:nvPr/>
        </p:nvSpPr>
        <p:spPr>
          <a:xfrm>
            <a:off x="3114470" y="3636288"/>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9"/>
          <p:cNvSpPr/>
          <p:nvPr/>
        </p:nvSpPr>
        <p:spPr>
          <a:xfrm>
            <a:off x="2524358" y="4841519"/>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9"/>
          <p:cNvSpPr/>
          <p:nvPr/>
        </p:nvSpPr>
        <p:spPr>
          <a:xfrm>
            <a:off x="3114577" y="4841489"/>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9"/>
          <p:cNvSpPr/>
          <p:nvPr/>
        </p:nvSpPr>
        <p:spPr>
          <a:xfrm>
            <a:off x="3704338" y="484150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9"/>
          <p:cNvSpPr/>
          <p:nvPr/>
        </p:nvSpPr>
        <p:spPr>
          <a:xfrm rot="10800000">
            <a:off x="3116441" y="1809093"/>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9"/>
          <p:cNvSpPr/>
          <p:nvPr/>
        </p:nvSpPr>
        <p:spPr>
          <a:xfrm rot="10800000">
            <a:off x="3114067" y="3033241"/>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9"/>
          <p:cNvSpPr/>
          <p:nvPr/>
        </p:nvSpPr>
        <p:spPr>
          <a:xfrm rot="10800000">
            <a:off x="3705641" y="1206060"/>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9"/>
          <p:cNvSpPr/>
          <p:nvPr/>
        </p:nvSpPr>
        <p:spPr>
          <a:xfrm rot="10800000">
            <a:off x="3116383" y="1206918"/>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9"/>
          <p:cNvSpPr/>
          <p:nvPr/>
        </p:nvSpPr>
        <p:spPr>
          <a:xfrm rot="10800000">
            <a:off x="3705528" y="603035"/>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9"/>
          <p:cNvSpPr/>
          <p:nvPr/>
        </p:nvSpPr>
        <p:spPr>
          <a:xfrm rot="10800000">
            <a:off x="3116271" y="603893"/>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9"/>
          <p:cNvSpPr/>
          <p:nvPr/>
        </p:nvSpPr>
        <p:spPr>
          <a:xfrm rot="10800000">
            <a:off x="2525934" y="603910"/>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9"/>
          <p:cNvSpPr/>
          <p:nvPr/>
        </p:nvSpPr>
        <p:spPr>
          <a:xfrm rot="10800000">
            <a:off x="3705528" y="10"/>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9"/>
          <p:cNvSpPr/>
          <p:nvPr/>
        </p:nvSpPr>
        <p:spPr>
          <a:xfrm rot="10800000">
            <a:off x="3116271" y="868"/>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9"/>
          <p:cNvSpPr/>
          <p:nvPr/>
        </p:nvSpPr>
        <p:spPr>
          <a:xfrm rot="10800000">
            <a:off x="2526509" y="885"/>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_1">
    <p:bg>
      <p:bgPr>
        <a:gradFill>
          <a:gsLst>
            <a:gs pos="0">
              <a:schemeClr val="dk2"/>
            </a:gs>
            <a:gs pos="24000">
              <a:schemeClr val="dk2"/>
            </a:gs>
            <a:gs pos="56000">
              <a:schemeClr val="dk2"/>
            </a:gs>
            <a:gs pos="100000">
              <a:srgbClr val="141C21"/>
            </a:gs>
          </a:gsLst>
          <a:lin ang="5400700" scaled="0"/>
        </a:gradFill>
      </p:bgPr>
    </p:bg>
    <p:spTree>
      <p:nvGrpSpPr>
        <p:cNvPr id="901" name="Shape 901"/>
        <p:cNvGrpSpPr/>
        <p:nvPr/>
      </p:nvGrpSpPr>
      <p:grpSpPr>
        <a:xfrm>
          <a:off x="0" y="0"/>
          <a:ext cx="0" cy="0"/>
          <a:chOff x="0" y="0"/>
          <a:chExt cx="0" cy="0"/>
        </a:xfrm>
      </p:grpSpPr>
      <p:sp>
        <p:nvSpPr>
          <p:cNvPr id="902" name="Google Shape;902;p30"/>
          <p:cNvSpPr txBox="1"/>
          <p:nvPr/>
        </p:nvSpPr>
        <p:spPr>
          <a:xfrm>
            <a:off x="2105700" y="3384500"/>
            <a:ext cx="4690800" cy="6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CREDITS</a:t>
            </a:r>
            <a:r>
              <a:rPr lang="en">
                <a:solidFill>
                  <a:schemeClr val="lt1"/>
                </a:solidFill>
                <a:latin typeface="Maven Pro"/>
                <a:ea typeface="Maven Pro"/>
                <a:cs typeface="Maven Pro"/>
                <a:sym typeface="Maven Pro"/>
              </a:rPr>
              <a:t>: This presentation template was created by </a:t>
            </a:r>
            <a:r>
              <a:rPr b="1" lang="en">
                <a:solidFill>
                  <a:schemeClr val="lt1"/>
                </a:solidFill>
                <a:latin typeface="Maven Pro"/>
                <a:ea typeface="Maven Pro"/>
                <a:cs typeface="Maven Pro"/>
                <a:sym typeface="Maven Pro"/>
              </a:rPr>
              <a:t>Slidesgo</a:t>
            </a:r>
            <a:r>
              <a:rPr lang="en">
                <a:solidFill>
                  <a:schemeClr val="lt1"/>
                </a:solidFill>
                <a:latin typeface="Maven Pro"/>
                <a:ea typeface="Maven Pro"/>
                <a:cs typeface="Maven Pro"/>
                <a:sym typeface="Maven Pro"/>
              </a:rPr>
              <a:t>, including icons by </a:t>
            </a:r>
            <a:r>
              <a:rPr b="1" lang="en">
                <a:solidFill>
                  <a:schemeClr val="lt1"/>
                </a:solidFill>
                <a:latin typeface="Maven Pro"/>
                <a:ea typeface="Maven Pro"/>
                <a:cs typeface="Maven Pro"/>
                <a:sym typeface="Maven Pro"/>
              </a:rPr>
              <a:t>Flaticon</a:t>
            </a:r>
            <a:r>
              <a:rPr lang="en">
                <a:solidFill>
                  <a:schemeClr val="lt1"/>
                </a:solidFill>
                <a:latin typeface="Maven Pro"/>
                <a:ea typeface="Maven Pro"/>
                <a:cs typeface="Maven Pro"/>
                <a:sym typeface="Maven Pro"/>
              </a:rPr>
              <a:t>, and infographics &amp; images by </a:t>
            </a:r>
            <a:r>
              <a:rPr b="1" lang="en">
                <a:solidFill>
                  <a:schemeClr val="lt1"/>
                </a:solidFill>
                <a:latin typeface="Maven Pro"/>
                <a:ea typeface="Maven Pro"/>
                <a:cs typeface="Maven Pro"/>
                <a:sym typeface="Maven Pro"/>
              </a:rPr>
              <a:t>Freepik</a:t>
            </a:r>
            <a:r>
              <a:rPr lang="en">
                <a:solidFill>
                  <a:schemeClr val="lt1"/>
                </a:solidFill>
                <a:latin typeface="Maven Pro"/>
                <a:ea typeface="Maven Pro"/>
                <a:cs typeface="Maven Pro"/>
                <a:sym typeface="Maven Pro"/>
              </a:rPr>
              <a:t> and illustrations by </a:t>
            </a:r>
            <a:r>
              <a:rPr b="1" lang="en">
                <a:solidFill>
                  <a:schemeClr val="lt1"/>
                </a:solidFill>
                <a:latin typeface="Maven Pro"/>
                <a:ea typeface="Maven Pro"/>
                <a:cs typeface="Maven Pro"/>
                <a:sym typeface="Maven Pro"/>
              </a:rPr>
              <a:t>Stories</a:t>
            </a:r>
            <a:endParaRPr b="1">
              <a:solidFill>
                <a:schemeClr val="lt1"/>
              </a:solidFill>
              <a:latin typeface="Maven Pro"/>
              <a:ea typeface="Maven Pro"/>
              <a:cs typeface="Maven Pro"/>
              <a:sym typeface="Maven Pro"/>
            </a:endParaRPr>
          </a:p>
        </p:txBody>
      </p:sp>
      <p:sp>
        <p:nvSpPr>
          <p:cNvPr id="903" name="Google Shape;903;p30"/>
          <p:cNvSpPr txBox="1"/>
          <p:nvPr>
            <p:ph type="title"/>
          </p:nvPr>
        </p:nvSpPr>
        <p:spPr>
          <a:xfrm>
            <a:off x="2522400" y="796850"/>
            <a:ext cx="40992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200"/>
              <a:buNone/>
              <a:defRPr sz="4200">
                <a:solidFill>
                  <a:schemeClr val="dk1"/>
                </a:solidFill>
              </a:defRPr>
            </a:lvl1pPr>
            <a:lvl2pPr lvl="1" rtl="0" algn="ctr">
              <a:spcBef>
                <a:spcPts val="0"/>
              </a:spcBef>
              <a:spcAft>
                <a:spcPts val="0"/>
              </a:spcAft>
              <a:buClr>
                <a:srgbClr val="FFFFFF"/>
              </a:buClr>
              <a:buSzPts val="4200"/>
              <a:buNone/>
              <a:defRPr sz="4200">
                <a:solidFill>
                  <a:srgbClr val="FFFFFF"/>
                </a:solidFill>
              </a:defRPr>
            </a:lvl2pPr>
            <a:lvl3pPr lvl="2" rtl="0" algn="ctr">
              <a:spcBef>
                <a:spcPts val="0"/>
              </a:spcBef>
              <a:spcAft>
                <a:spcPts val="0"/>
              </a:spcAft>
              <a:buClr>
                <a:srgbClr val="FFFFFF"/>
              </a:buClr>
              <a:buSzPts val="4200"/>
              <a:buNone/>
              <a:defRPr sz="4200">
                <a:solidFill>
                  <a:srgbClr val="FFFFFF"/>
                </a:solidFill>
              </a:defRPr>
            </a:lvl3pPr>
            <a:lvl4pPr lvl="3" rtl="0" algn="ctr">
              <a:spcBef>
                <a:spcPts val="0"/>
              </a:spcBef>
              <a:spcAft>
                <a:spcPts val="0"/>
              </a:spcAft>
              <a:buClr>
                <a:srgbClr val="FFFFFF"/>
              </a:buClr>
              <a:buSzPts val="4200"/>
              <a:buNone/>
              <a:defRPr sz="4200">
                <a:solidFill>
                  <a:srgbClr val="FFFFFF"/>
                </a:solidFill>
              </a:defRPr>
            </a:lvl4pPr>
            <a:lvl5pPr lvl="4" rtl="0" algn="ctr">
              <a:spcBef>
                <a:spcPts val="0"/>
              </a:spcBef>
              <a:spcAft>
                <a:spcPts val="0"/>
              </a:spcAft>
              <a:buClr>
                <a:srgbClr val="FFFFFF"/>
              </a:buClr>
              <a:buSzPts val="4200"/>
              <a:buNone/>
              <a:defRPr sz="4200">
                <a:solidFill>
                  <a:srgbClr val="FFFFFF"/>
                </a:solidFill>
              </a:defRPr>
            </a:lvl5pPr>
            <a:lvl6pPr lvl="5" rtl="0" algn="ctr">
              <a:spcBef>
                <a:spcPts val="0"/>
              </a:spcBef>
              <a:spcAft>
                <a:spcPts val="0"/>
              </a:spcAft>
              <a:buClr>
                <a:srgbClr val="FFFFFF"/>
              </a:buClr>
              <a:buSzPts val="4200"/>
              <a:buNone/>
              <a:defRPr sz="4200">
                <a:solidFill>
                  <a:srgbClr val="FFFFFF"/>
                </a:solidFill>
              </a:defRPr>
            </a:lvl6pPr>
            <a:lvl7pPr lvl="6" rtl="0" algn="ctr">
              <a:spcBef>
                <a:spcPts val="0"/>
              </a:spcBef>
              <a:spcAft>
                <a:spcPts val="0"/>
              </a:spcAft>
              <a:buClr>
                <a:srgbClr val="FFFFFF"/>
              </a:buClr>
              <a:buSzPts val="4200"/>
              <a:buNone/>
              <a:defRPr sz="4200">
                <a:solidFill>
                  <a:srgbClr val="FFFFFF"/>
                </a:solidFill>
              </a:defRPr>
            </a:lvl7pPr>
            <a:lvl8pPr lvl="7" rtl="0" algn="ctr">
              <a:spcBef>
                <a:spcPts val="0"/>
              </a:spcBef>
              <a:spcAft>
                <a:spcPts val="0"/>
              </a:spcAft>
              <a:buClr>
                <a:srgbClr val="FFFFFF"/>
              </a:buClr>
              <a:buSzPts val="4200"/>
              <a:buNone/>
              <a:defRPr sz="4200">
                <a:solidFill>
                  <a:srgbClr val="FFFFFF"/>
                </a:solidFill>
              </a:defRPr>
            </a:lvl8pPr>
            <a:lvl9pPr lvl="8" rtl="0" algn="ctr">
              <a:spcBef>
                <a:spcPts val="0"/>
              </a:spcBef>
              <a:spcAft>
                <a:spcPts val="0"/>
              </a:spcAft>
              <a:buClr>
                <a:srgbClr val="FFFFFF"/>
              </a:buClr>
              <a:buSzPts val="4200"/>
              <a:buNone/>
              <a:defRPr sz="4200">
                <a:solidFill>
                  <a:srgbClr val="FFFFFF"/>
                </a:solidFill>
              </a:defRPr>
            </a:lvl9pPr>
          </a:lstStyle>
          <a:p/>
        </p:txBody>
      </p:sp>
      <p:sp>
        <p:nvSpPr>
          <p:cNvPr id="904" name="Google Shape;904;p30"/>
          <p:cNvSpPr txBox="1"/>
          <p:nvPr>
            <p:ph idx="1" type="subTitle"/>
          </p:nvPr>
        </p:nvSpPr>
        <p:spPr>
          <a:xfrm>
            <a:off x="2291400" y="4173650"/>
            <a:ext cx="4561200" cy="311400"/>
          </a:xfrm>
          <a:prstGeom prst="rect">
            <a:avLst/>
          </a:prstGeom>
        </p:spPr>
        <p:txBody>
          <a:bodyPr anchorCtr="0" anchor="t" bIns="91425" lIns="91425" spcFirstLastPara="1" rIns="91425" wrap="square" tIns="91425">
            <a:noAutofit/>
          </a:bodyPr>
          <a:lstStyle>
            <a:lvl1pPr lvl="0" rtl="0" algn="ctr">
              <a:lnSpc>
                <a:spcPct val="100000"/>
              </a:lnSpc>
              <a:spcBef>
                <a:spcPts val="300"/>
              </a:spcBef>
              <a:spcAft>
                <a:spcPts val="0"/>
              </a:spcAft>
              <a:buNone/>
              <a:defRPr sz="1500">
                <a:solidFill>
                  <a:schemeClr val="lt1"/>
                </a:solidFill>
              </a:defRPr>
            </a:lvl1pPr>
            <a:lvl2pPr lvl="1" rtl="0" algn="ctr">
              <a:lnSpc>
                <a:spcPct val="100000"/>
              </a:lnSpc>
              <a:spcBef>
                <a:spcPts val="300"/>
              </a:spcBef>
              <a:spcAft>
                <a:spcPts val="0"/>
              </a:spcAft>
              <a:buNone/>
              <a:defRPr sz="1500">
                <a:solidFill>
                  <a:schemeClr val="lt1"/>
                </a:solidFill>
              </a:defRPr>
            </a:lvl2pPr>
            <a:lvl3pPr lvl="2" rtl="0" algn="ctr">
              <a:lnSpc>
                <a:spcPct val="100000"/>
              </a:lnSpc>
              <a:spcBef>
                <a:spcPts val="300"/>
              </a:spcBef>
              <a:spcAft>
                <a:spcPts val="0"/>
              </a:spcAft>
              <a:buNone/>
              <a:defRPr sz="1500">
                <a:solidFill>
                  <a:schemeClr val="lt1"/>
                </a:solidFill>
              </a:defRPr>
            </a:lvl3pPr>
            <a:lvl4pPr lvl="3" rtl="0" algn="ctr">
              <a:lnSpc>
                <a:spcPct val="100000"/>
              </a:lnSpc>
              <a:spcBef>
                <a:spcPts val="300"/>
              </a:spcBef>
              <a:spcAft>
                <a:spcPts val="0"/>
              </a:spcAft>
              <a:buNone/>
              <a:defRPr sz="1500">
                <a:solidFill>
                  <a:schemeClr val="lt1"/>
                </a:solidFill>
              </a:defRPr>
            </a:lvl4pPr>
            <a:lvl5pPr lvl="4" rtl="0" algn="ctr">
              <a:lnSpc>
                <a:spcPct val="100000"/>
              </a:lnSpc>
              <a:spcBef>
                <a:spcPts val="300"/>
              </a:spcBef>
              <a:spcAft>
                <a:spcPts val="0"/>
              </a:spcAft>
              <a:buNone/>
              <a:defRPr sz="1500">
                <a:solidFill>
                  <a:schemeClr val="lt1"/>
                </a:solidFill>
              </a:defRPr>
            </a:lvl5pPr>
            <a:lvl6pPr lvl="5" rtl="0" algn="ctr">
              <a:lnSpc>
                <a:spcPct val="100000"/>
              </a:lnSpc>
              <a:spcBef>
                <a:spcPts val="300"/>
              </a:spcBef>
              <a:spcAft>
                <a:spcPts val="0"/>
              </a:spcAft>
              <a:buNone/>
              <a:defRPr sz="1500">
                <a:solidFill>
                  <a:schemeClr val="lt1"/>
                </a:solidFill>
              </a:defRPr>
            </a:lvl6pPr>
            <a:lvl7pPr lvl="6" rtl="0" algn="ctr">
              <a:lnSpc>
                <a:spcPct val="100000"/>
              </a:lnSpc>
              <a:spcBef>
                <a:spcPts val="300"/>
              </a:spcBef>
              <a:spcAft>
                <a:spcPts val="0"/>
              </a:spcAft>
              <a:buNone/>
              <a:defRPr sz="1500">
                <a:solidFill>
                  <a:schemeClr val="lt1"/>
                </a:solidFill>
              </a:defRPr>
            </a:lvl7pPr>
            <a:lvl8pPr lvl="7" rtl="0" algn="ctr">
              <a:lnSpc>
                <a:spcPct val="100000"/>
              </a:lnSpc>
              <a:spcBef>
                <a:spcPts val="300"/>
              </a:spcBef>
              <a:spcAft>
                <a:spcPts val="0"/>
              </a:spcAft>
              <a:buNone/>
              <a:defRPr sz="1500">
                <a:solidFill>
                  <a:schemeClr val="lt1"/>
                </a:solidFill>
              </a:defRPr>
            </a:lvl8pPr>
            <a:lvl9pPr lvl="8" rtl="0" algn="ctr">
              <a:lnSpc>
                <a:spcPct val="100000"/>
              </a:lnSpc>
              <a:spcBef>
                <a:spcPts val="300"/>
              </a:spcBef>
              <a:spcAft>
                <a:spcPts val="0"/>
              </a:spcAft>
              <a:buNone/>
              <a:defRPr sz="1500">
                <a:solidFill>
                  <a:schemeClr val="lt1"/>
                </a:solidFill>
              </a:defRPr>
            </a:lvl9pPr>
          </a:lstStyle>
          <a:p/>
        </p:txBody>
      </p:sp>
      <p:sp>
        <p:nvSpPr>
          <p:cNvPr id="905" name="Google Shape;905;p30"/>
          <p:cNvSpPr txBox="1"/>
          <p:nvPr>
            <p:ph idx="2" type="subTitle"/>
          </p:nvPr>
        </p:nvSpPr>
        <p:spPr>
          <a:xfrm>
            <a:off x="2537400" y="1390163"/>
            <a:ext cx="4069200" cy="109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906" name="Google Shape;906;p30"/>
          <p:cNvSpPr/>
          <p:nvPr/>
        </p:nvSpPr>
        <p:spPr>
          <a:xfrm flipH="1" rot="5400000">
            <a:off x="7815" y="2417247"/>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0"/>
          <p:cNvSpPr/>
          <p:nvPr/>
        </p:nvSpPr>
        <p:spPr>
          <a:xfrm flipH="1" rot="5400000">
            <a:off x="7815" y="1812207"/>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0"/>
          <p:cNvSpPr/>
          <p:nvPr/>
        </p:nvSpPr>
        <p:spPr>
          <a:xfrm flipH="1" rot="5400000">
            <a:off x="626108" y="4837014"/>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0"/>
          <p:cNvSpPr/>
          <p:nvPr/>
        </p:nvSpPr>
        <p:spPr>
          <a:xfrm flipH="1" rot="5400000">
            <a:off x="626092" y="4231958"/>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0"/>
          <p:cNvSpPr/>
          <p:nvPr/>
        </p:nvSpPr>
        <p:spPr>
          <a:xfrm flipH="1" rot="5400000">
            <a:off x="626092" y="3021879"/>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0"/>
          <p:cNvSpPr/>
          <p:nvPr/>
        </p:nvSpPr>
        <p:spPr>
          <a:xfrm flipH="1" rot="5400000">
            <a:off x="626092" y="1206728"/>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0"/>
          <p:cNvSpPr/>
          <p:nvPr/>
        </p:nvSpPr>
        <p:spPr>
          <a:xfrm flipH="1" rot="5400000">
            <a:off x="626092" y="-338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0"/>
          <p:cNvSpPr/>
          <p:nvPr/>
        </p:nvSpPr>
        <p:spPr>
          <a:xfrm flipH="1" rot="5400000">
            <a:off x="1244385" y="4837453"/>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0"/>
          <p:cNvSpPr/>
          <p:nvPr/>
        </p:nvSpPr>
        <p:spPr>
          <a:xfrm flipH="1" rot="5400000">
            <a:off x="1863125" y="4231528"/>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0"/>
          <p:cNvSpPr/>
          <p:nvPr/>
        </p:nvSpPr>
        <p:spPr>
          <a:xfrm flipH="1" rot="5400000">
            <a:off x="1244861" y="4231940"/>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0"/>
          <p:cNvSpPr/>
          <p:nvPr/>
        </p:nvSpPr>
        <p:spPr>
          <a:xfrm flipH="1" rot="5400000">
            <a:off x="7384" y="4837059"/>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0"/>
          <p:cNvSpPr/>
          <p:nvPr/>
        </p:nvSpPr>
        <p:spPr>
          <a:xfrm flipH="1" rot="5400000">
            <a:off x="8333" y="423242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0"/>
          <p:cNvSpPr/>
          <p:nvPr/>
        </p:nvSpPr>
        <p:spPr>
          <a:xfrm flipH="1" rot="5400000">
            <a:off x="8335" y="3627348"/>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0"/>
          <p:cNvSpPr/>
          <p:nvPr/>
        </p:nvSpPr>
        <p:spPr>
          <a:xfrm flipH="1" rot="5400000">
            <a:off x="9578" y="3022536"/>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0"/>
          <p:cNvSpPr/>
          <p:nvPr/>
        </p:nvSpPr>
        <p:spPr>
          <a:xfrm flipH="1" rot="5400000">
            <a:off x="626096" y="2417246"/>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0"/>
          <p:cNvSpPr/>
          <p:nvPr/>
        </p:nvSpPr>
        <p:spPr>
          <a:xfrm flipH="1" rot="5400000">
            <a:off x="9570" y="1207140"/>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0"/>
          <p:cNvSpPr/>
          <p:nvPr/>
        </p:nvSpPr>
        <p:spPr>
          <a:xfrm flipH="1" rot="5400000">
            <a:off x="10077" y="602112"/>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0"/>
          <p:cNvSpPr/>
          <p:nvPr/>
        </p:nvSpPr>
        <p:spPr>
          <a:xfrm flipH="1" rot="5400000">
            <a:off x="9570" y="-2972"/>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0"/>
          <p:cNvSpPr/>
          <p:nvPr/>
        </p:nvSpPr>
        <p:spPr>
          <a:xfrm flipH="1" rot="5400000">
            <a:off x="626038" y="601684"/>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0"/>
          <p:cNvSpPr/>
          <p:nvPr/>
        </p:nvSpPr>
        <p:spPr>
          <a:xfrm flipH="1" rot="5400000">
            <a:off x="1242624" y="302253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0"/>
          <p:cNvSpPr/>
          <p:nvPr/>
        </p:nvSpPr>
        <p:spPr>
          <a:xfrm flipH="1" rot="5400000">
            <a:off x="1242624" y="1208805"/>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0"/>
          <p:cNvSpPr/>
          <p:nvPr/>
        </p:nvSpPr>
        <p:spPr>
          <a:xfrm flipH="1" rot="-5400000">
            <a:off x="6979550" y="2417278"/>
            <a:ext cx="303053" cy="308951"/>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0"/>
          <p:cNvSpPr/>
          <p:nvPr/>
        </p:nvSpPr>
        <p:spPr>
          <a:xfrm flipH="1" rot="-5400000">
            <a:off x="6979981" y="-3401"/>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0"/>
          <p:cNvSpPr/>
          <p:nvPr/>
        </p:nvSpPr>
        <p:spPr>
          <a:xfrm flipH="1" rot="-5400000">
            <a:off x="6978275" y="4232374"/>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0"/>
          <p:cNvSpPr/>
          <p:nvPr/>
        </p:nvSpPr>
        <p:spPr>
          <a:xfrm flipH="1" rot="-5400000">
            <a:off x="7598185" y="2417278"/>
            <a:ext cx="303053" cy="308951"/>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0"/>
          <p:cNvSpPr/>
          <p:nvPr/>
        </p:nvSpPr>
        <p:spPr>
          <a:xfrm flipH="1" rot="-5400000">
            <a:off x="7598616" y="-3401"/>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0"/>
          <p:cNvSpPr/>
          <p:nvPr/>
        </p:nvSpPr>
        <p:spPr>
          <a:xfrm flipH="1" rot="-5400000">
            <a:off x="7598655" y="602084"/>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0"/>
          <p:cNvSpPr/>
          <p:nvPr/>
        </p:nvSpPr>
        <p:spPr>
          <a:xfrm flipH="1" rot="-5400000">
            <a:off x="7596422" y="181196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0"/>
          <p:cNvSpPr/>
          <p:nvPr/>
        </p:nvSpPr>
        <p:spPr>
          <a:xfrm flipH="1" rot="-5400000">
            <a:off x="7596430" y="3627350"/>
            <a:ext cx="303053" cy="308980"/>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0"/>
          <p:cNvSpPr/>
          <p:nvPr/>
        </p:nvSpPr>
        <p:spPr>
          <a:xfrm flipH="1" rot="-5400000">
            <a:off x="7596910" y="4232374"/>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0"/>
          <p:cNvSpPr/>
          <p:nvPr/>
        </p:nvSpPr>
        <p:spPr>
          <a:xfrm flipH="1" rot="-5400000">
            <a:off x="8216821" y="2417265"/>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0"/>
          <p:cNvSpPr/>
          <p:nvPr/>
        </p:nvSpPr>
        <p:spPr>
          <a:xfrm flipH="1" rot="-5400000">
            <a:off x="8216821" y="3022301"/>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0"/>
          <p:cNvSpPr/>
          <p:nvPr/>
        </p:nvSpPr>
        <p:spPr>
          <a:xfrm flipH="1" rot="-5400000">
            <a:off x="8217252" y="-3414"/>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0"/>
          <p:cNvSpPr/>
          <p:nvPr/>
        </p:nvSpPr>
        <p:spPr>
          <a:xfrm flipH="1" rot="-5400000">
            <a:off x="8217290" y="602071"/>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0"/>
          <p:cNvSpPr/>
          <p:nvPr/>
        </p:nvSpPr>
        <p:spPr>
          <a:xfrm flipH="1" rot="-5400000">
            <a:off x="8217288" y="1207170"/>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0"/>
          <p:cNvSpPr/>
          <p:nvPr/>
        </p:nvSpPr>
        <p:spPr>
          <a:xfrm flipH="1" rot="-5400000">
            <a:off x="8215057" y="1811950"/>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0"/>
          <p:cNvSpPr/>
          <p:nvPr/>
        </p:nvSpPr>
        <p:spPr>
          <a:xfrm flipH="1" rot="-5400000">
            <a:off x="8215066" y="3627337"/>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0"/>
          <p:cNvSpPr/>
          <p:nvPr/>
        </p:nvSpPr>
        <p:spPr>
          <a:xfrm flipH="1" rot="-5400000">
            <a:off x="8215546" y="4232361"/>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0"/>
          <p:cNvSpPr/>
          <p:nvPr/>
        </p:nvSpPr>
        <p:spPr>
          <a:xfrm flipH="1" rot="-5400000">
            <a:off x="8215066" y="4837442"/>
            <a:ext cx="303053" cy="308980"/>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0"/>
          <p:cNvSpPr/>
          <p:nvPr/>
        </p:nvSpPr>
        <p:spPr>
          <a:xfrm flipH="1" rot="5400000">
            <a:off x="1243048" y="-338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0"/>
          <p:cNvSpPr/>
          <p:nvPr/>
        </p:nvSpPr>
        <p:spPr>
          <a:xfrm flipH="1" rot="-5400000">
            <a:off x="8837214" y="2417291"/>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0"/>
          <p:cNvSpPr/>
          <p:nvPr/>
        </p:nvSpPr>
        <p:spPr>
          <a:xfrm flipH="1" rot="-5400000">
            <a:off x="8837214" y="302232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0"/>
          <p:cNvSpPr/>
          <p:nvPr/>
        </p:nvSpPr>
        <p:spPr>
          <a:xfrm flipH="1" rot="-5400000">
            <a:off x="8837645" y="-3388"/>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0"/>
          <p:cNvSpPr/>
          <p:nvPr/>
        </p:nvSpPr>
        <p:spPr>
          <a:xfrm flipH="1" rot="-5400000">
            <a:off x="8837683" y="602097"/>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0"/>
          <p:cNvSpPr/>
          <p:nvPr/>
        </p:nvSpPr>
        <p:spPr>
          <a:xfrm flipH="1" rot="-5400000">
            <a:off x="8837680" y="1207196"/>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0"/>
          <p:cNvSpPr/>
          <p:nvPr/>
        </p:nvSpPr>
        <p:spPr>
          <a:xfrm flipH="1" rot="-5400000">
            <a:off x="8835450" y="1811975"/>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0"/>
          <p:cNvSpPr/>
          <p:nvPr/>
        </p:nvSpPr>
        <p:spPr>
          <a:xfrm flipH="1" rot="-5400000">
            <a:off x="8835458" y="3627363"/>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0"/>
          <p:cNvSpPr/>
          <p:nvPr/>
        </p:nvSpPr>
        <p:spPr>
          <a:xfrm flipH="1" rot="-5400000">
            <a:off x="8835939" y="4232387"/>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0"/>
          <p:cNvSpPr/>
          <p:nvPr/>
        </p:nvSpPr>
        <p:spPr>
          <a:xfrm flipH="1" rot="-5400000">
            <a:off x="8835458" y="4837468"/>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dk2"/>
            </a:gs>
            <a:gs pos="24000">
              <a:schemeClr val="dk2"/>
            </a:gs>
            <a:gs pos="56000">
              <a:schemeClr val="dk2"/>
            </a:gs>
            <a:gs pos="100000">
              <a:srgbClr val="141C21"/>
            </a:gs>
          </a:gsLst>
          <a:lin ang="5400012" scaled="0"/>
        </a:gradFill>
      </p:bgPr>
    </p:bg>
    <p:spTree>
      <p:nvGrpSpPr>
        <p:cNvPr id="79" name="Shape 79"/>
        <p:cNvGrpSpPr/>
        <p:nvPr/>
      </p:nvGrpSpPr>
      <p:grpSpPr>
        <a:xfrm>
          <a:off x="0" y="0"/>
          <a:ext cx="0" cy="0"/>
          <a:chOff x="0" y="0"/>
          <a:chExt cx="0" cy="0"/>
        </a:xfrm>
      </p:grpSpPr>
      <p:sp>
        <p:nvSpPr>
          <p:cNvPr id="80" name="Google Shape;80;p4"/>
          <p:cNvSpPr/>
          <p:nvPr/>
        </p:nvSpPr>
        <p:spPr>
          <a:xfrm>
            <a:off x="9" y="4239249"/>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58972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9" y="3637064"/>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9" y="3034023"/>
            <a:ext cx="295338" cy="302004"/>
          </a:xfrm>
          <a:custGeom>
            <a:rect b="b" l="l" r="r" t="t"/>
            <a:pathLst>
              <a:path extrusionOk="0" h="10579" w="9514">
                <a:moveTo>
                  <a:pt x="0" y="1"/>
                </a:moveTo>
                <a:lnTo>
                  <a:pt x="0" y="10578"/>
                </a:lnTo>
                <a:lnTo>
                  <a:pt x="9514" y="1057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9" y="2431866"/>
            <a:ext cx="295338" cy="301119"/>
          </a:xfrm>
          <a:custGeom>
            <a:rect b="b" l="l" r="r" t="t"/>
            <a:pathLst>
              <a:path extrusionOk="0" h="10548" w="9514">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590637" y="3637051"/>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5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59016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flipH="1" rot="10800000">
            <a:off x="8257867" y="14"/>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flipH="1" rot="10800000">
            <a:off x="8847624" y="602608"/>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flipH="1" rot="10800000">
            <a:off x="8848630" y="-2"/>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flipH="1" rot="10800000">
            <a:off x="8847702" y="1205203"/>
            <a:ext cx="295369" cy="301119"/>
          </a:xfrm>
          <a:custGeom>
            <a:rect b="b" l="l" r="r" t="t"/>
            <a:pathLst>
              <a:path extrusionOk="0" h="10548" w="9515">
                <a:moveTo>
                  <a:pt x="1" y="0"/>
                </a:moveTo>
                <a:lnTo>
                  <a:pt x="1" y="10547"/>
                </a:lnTo>
                <a:lnTo>
                  <a:pt x="9515" y="10547"/>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flipH="1" rot="10800000">
            <a:off x="8847687" y="1807156"/>
            <a:ext cx="294407" cy="302004"/>
          </a:xfrm>
          <a:custGeom>
            <a:rect b="b" l="l" r="r" t="t"/>
            <a:pathLst>
              <a:path extrusionOk="0" h="10579" w="9484">
                <a:moveTo>
                  <a:pt x="0" y="1"/>
                </a:moveTo>
                <a:lnTo>
                  <a:pt x="0" y="10579"/>
                </a:lnTo>
                <a:lnTo>
                  <a:pt x="9484" y="10579"/>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flipH="1" rot="10800000">
            <a:off x="8259817" y="602189"/>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sz="2000">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p:txBody>
      </p:sp>
      <p:sp>
        <p:nvSpPr>
          <p:cNvPr id="95" name="Google Shape;95;p4"/>
          <p:cNvSpPr txBox="1"/>
          <p:nvPr>
            <p:ph idx="1" type="body"/>
          </p:nvPr>
        </p:nvSpPr>
        <p:spPr>
          <a:xfrm>
            <a:off x="717425" y="1203750"/>
            <a:ext cx="7709100" cy="3399900"/>
          </a:xfrm>
          <a:prstGeom prst="rect">
            <a:avLst/>
          </a:prstGeom>
        </p:spPr>
        <p:txBody>
          <a:bodyPr anchorCtr="0" anchor="ctr" bIns="91425" lIns="91425" spcFirstLastPara="1" rIns="91425" wrap="square" tIns="91425">
            <a:noAutofit/>
          </a:bodyPr>
          <a:lstStyle>
            <a:lvl1pPr indent="-298450" lvl="0" marL="457200">
              <a:lnSpc>
                <a:spcPct val="100000"/>
              </a:lnSpc>
              <a:spcBef>
                <a:spcPts val="0"/>
              </a:spcBef>
              <a:spcAft>
                <a:spcPts val="0"/>
              </a:spcAft>
              <a:buClr>
                <a:srgbClr val="FFFFFF"/>
              </a:buClr>
              <a:buSzPts val="1100"/>
              <a:buChar char="●"/>
              <a:defRPr sz="1200">
                <a:solidFill>
                  <a:srgbClr val="FFFFFF"/>
                </a:solidFill>
              </a:defRPr>
            </a:lvl1pPr>
            <a:lvl2pPr indent="-330200" lvl="1" marL="914400">
              <a:spcBef>
                <a:spcPts val="0"/>
              </a:spcBef>
              <a:spcAft>
                <a:spcPts val="0"/>
              </a:spcAft>
              <a:buClr>
                <a:srgbClr val="FFFFFF"/>
              </a:buClr>
              <a:buSzPts val="1600"/>
              <a:buFont typeface="Muli"/>
              <a:buChar char="○"/>
              <a:defRPr>
                <a:solidFill>
                  <a:srgbClr val="FFFFFF"/>
                </a:solidFill>
              </a:defRPr>
            </a:lvl2pPr>
            <a:lvl3pPr indent="-330200" lvl="2" marL="1371600">
              <a:spcBef>
                <a:spcPts val="1600"/>
              </a:spcBef>
              <a:spcAft>
                <a:spcPts val="0"/>
              </a:spcAft>
              <a:buClr>
                <a:srgbClr val="FFFFFF"/>
              </a:buClr>
              <a:buSzPts val="1600"/>
              <a:buFont typeface="Muli"/>
              <a:buChar char="■"/>
              <a:defRPr>
                <a:solidFill>
                  <a:srgbClr val="FFFFFF"/>
                </a:solidFill>
              </a:defRPr>
            </a:lvl3pPr>
            <a:lvl4pPr indent="-330200" lvl="3" marL="1828800">
              <a:spcBef>
                <a:spcPts val="1600"/>
              </a:spcBef>
              <a:spcAft>
                <a:spcPts val="0"/>
              </a:spcAft>
              <a:buClr>
                <a:srgbClr val="FFFFFF"/>
              </a:buClr>
              <a:buSzPts val="1600"/>
              <a:buFont typeface="Muli"/>
              <a:buChar char="●"/>
              <a:defRPr>
                <a:solidFill>
                  <a:srgbClr val="FFFFFF"/>
                </a:solidFill>
              </a:defRPr>
            </a:lvl4pPr>
            <a:lvl5pPr indent="-330200" lvl="4" marL="2286000">
              <a:spcBef>
                <a:spcPts val="1600"/>
              </a:spcBef>
              <a:spcAft>
                <a:spcPts val="0"/>
              </a:spcAft>
              <a:buClr>
                <a:srgbClr val="FFFFFF"/>
              </a:buClr>
              <a:buSzPts val="1600"/>
              <a:buFont typeface="Muli"/>
              <a:buChar char="○"/>
              <a:defRPr>
                <a:solidFill>
                  <a:srgbClr val="FFFFFF"/>
                </a:solidFill>
              </a:defRPr>
            </a:lvl5pPr>
            <a:lvl6pPr indent="-330200" lvl="5" marL="2743200">
              <a:spcBef>
                <a:spcPts val="1600"/>
              </a:spcBef>
              <a:spcAft>
                <a:spcPts val="0"/>
              </a:spcAft>
              <a:buClr>
                <a:srgbClr val="FFFFFF"/>
              </a:buClr>
              <a:buSzPts val="1600"/>
              <a:buFont typeface="Muli"/>
              <a:buChar char="■"/>
              <a:defRPr>
                <a:solidFill>
                  <a:srgbClr val="FFFFFF"/>
                </a:solidFill>
              </a:defRPr>
            </a:lvl6pPr>
            <a:lvl7pPr indent="-330200" lvl="6" marL="3200400">
              <a:spcBef>
                <a:spcPts val="1600"/>
              </a:spcBef>
              <a:spcAft>
                <a:spcPts val="0"/>
              </a:spcAft>
              <a:buClr>
                <a:srgbClr val="FFFFFF"/>
              </a:buClr>
              <a:buSzPts val="1600"/>
              <a:buFont typeface="Muli"/>
              <a:buChar char="●"/>
              <a:defRPr>
                <a:solidFill>
                  <a:srgbClr val="FFFFFF"/>
                </a:solidFill>
              </a:defRPr>
            </a:lvl7pPr>
            <a:lvl8pPr indent="-330200" lvl="7" marL="3657600">
              <a:spcBef>
                <a:spcPts val="1600"/>
              </a:spcBef>
              <a:spcAft>
                <a:spcPts val="0"/>
              </a:spcAft>
              <a:buClr>
                <a:srgbClr val="FFFFFF"/>
              </a:buClr>
              <a:buSzPts val="1600"/>
              <a:buFont typeface="Muli"/>
              <a:buChar char="○"/>
              <a:defRPr>
                <a:solidFill>
                  <a:srgbClr val="FFFFFF"/>
                </a:solidFill>
              </a:defRPr>
            </a:lvl8pPr>
            <a:lvl9pPr indent="-330200" lvl="8" marL="4114800">
              <a:spcBef>
                <a:spcPts val="1600"/>
              </a:spcBef>
              <a:spcAft>
                <a:spcPts val="1600"/>
              </a:spcAft>
              <a:buClr>
                <a:srgbClr val="FFFFFF"/>
              </a:buClr>
              <a:buSzPts val="1600"/>
              <a:buFont typeface="Muli"/>
              <a:buChar char="■"/>
              <a:defRPr>
                <a:solidFill>
                  <a:srgbClr val="FFFFFF"/>
                </a:solidFill>
              </a:defRPr>
            </a:lvl9pPr>
          </a:lstStyle>
          <a:p/>
        </p:txBody>
      </p:sp>
      <p:sp>
        <p:nvSpPr>
          <p:cNvPr id="96" name="Google Shape;96;p4"/>
          <p:cNvSpPr txBox="1"/>
          <p:nvPr/>
        </p:nvSpPr>
        <p:spPr>
          <a:xfrm>
            <a:off x="-295875" y="3054825"/>
            <a:ext cx="21597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dk2"/>
            </a:gs>
            <a:gs pos="24000">
              <a:schemeClr val="dk2"/>
            </a:gs>
            <a:gs pos="56000">
              <a:schemeClr val="dk2"/>
            </a:gs>
            <a:gs pos="100000">
              <a:srgbClr val="141C21"/>
            </a:gs>
          </a:gsLst>
          <a:lin ang="5400012" scaled="0"/>
        </a:gradFill>
      </p:bgPr>
    </p:bg>
    <p:spTree>
      <p:nvGrpSpPr>
        <p:cNvPr id="97" name="Shape 97"/>
        <p:cNvGrpSpPr/>
        <p:nvPr/>
      </p:nvGrpSpPr>
      <p:grpSpPr>
        <a:xfrm>
          <a:off x="0" y="0"/>
          <a:ext cx="0" cy="0"/>
          <a:chOff x="0" y="0"/>
          <a:chExt cx="0" cy="0"/>
        </a:xfrm>
      </p:grpSpPr>
      <p:sp>
        <p:nvSpPr>
          <p:cNvPr id="98" name="Google Shape;98;p5"/>
          <p:cNvSpPr/>
          <p:nvPr/>
        </p:nvSpPr>
        <p:spPr>
          <a:xfrm>
            <a:off x="3834542" y="4238486"/>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4424257" y="4238486"/>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5013972" y="4238486"/>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3834542" y="3636301"/>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4425144" y="3033260"/>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4425170" y="3636288"/>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3835058" y="4841519"/>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4425277" y="4841489"/>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5015038" y="484150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rot="10800000">
            <a:off x="4427141" y="1809093"/>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rot="10800000">
            <a:off x="4424767" y="3033241"/>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rot="10800000">
            <a:off x="5016341" y="1206060"/>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rot="10800000">
            <a:off x="4427083" y="1206918"/>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rot="10800000">
            <a:off x="5016228" y="603035"/>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rot="10800000">
            <a:off x="4426971" y="603893"/>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rot="10800000">
            <a:off x="3836634" y="603910"/>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rot="10800000">
            <a:off x="5016228" y="10"/>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rot="10800000">
            <a:off x="4426971" y="868"/>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rot="10800000">
            <a:off x="3837209" y="885"/>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txBox="1"/>
          <p:nvPr>
            <p:ph type="title"/>
          </p:nvPr>
        </p:nvSpPr>
        <p:spPr>
          <a:xfrm>
            <a:off x="716219" y="1785775"/>
            <a:ext cx="3095400" cy="833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sz="3900">
                <a:solidFill>
                  <a:schemeClr val="dk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18" name="Google Shape;118;p5"/>
          <p:cNvSpPr txBox="1"/>
          <p:nvPr>
            <p:ph idx="2" type="title"/>
          </p:nvPr>
        </p:nvSpPr>
        <p:spPr>
          <a:xfrm>
            <a:off x="5341081" y="1785775"/>
            <a:ext cx="3086700" cy="83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9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9" name="Google Shape;119;p5"/>
          <p:cNvSpPr txBox="1"/>
          <p:nvPr>
            <p:ph idx="1" type="subTitle"/>
          </p:nvPr>
        </p:nvSpPr>
        <p:spPr>
          <a:xfrm>
            <a:off x="5413531" y="2668925"/>
            <a:ext cx="2941800" cy="68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120" name="Google Shape;120;p5"/>
          <p:cNvSpPr txBox="1"/>
          <p:nvPr>
            <p:ph idx="3" type="subTitle"/>
          </p:nvPr>
        </p:nvSpPr>
        <p:spPr>
          <a:xfrm>
            <a:off x="793019" y="2668925"/>
            <a:ext cx="2941800" cy="68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 name="Shape 121"/>
        <p:cNvGrpSpPr/>
        <p:nvPr/>
      </p:nvGrpSpPr>
      <p:grpSpPr>
        <a:xfrm>
          <a:off x="0" y="0"/>
          <a:ext cx="0" cy="0"/>
          <a:chOff x="0" y="0"/>
          <a:chExt cx="0" cy="0"/>
        </a:xfrm>
      </p:grpSpPr>
      <p:sp>
        <p:nvSpPr>
          <p:cNvPr id="122" name="Google Shape;122;p6"/>
          <p:cNvSpPr/>
          <p:nvPr/>
        </p:nvSpPr>
        <p:spPr>
          <a:xfrm flipH="1" rot="10800000">
            <a:off x="8257042"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flipH="1" rot="10800000">
            <a:off x="34"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flipH="1" rot="10800000">
            <a:off x="589750"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flipH="1" rot="10800000">
            <a:off x="117946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flipH="1" rot="10800000">
            <a:off x="8846799" y="604296"/>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flipH="1" rot="10800000">
            <a:off x="590662"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flipH="1" rot="10800000">
            <a:off x="-2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flipH="1" rot="10800000">
            <a:off x="590194"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flipH="1" rot="10800000">
            <a:off x="1179956"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flipH="1" rot="10800000">
            <a:off x="1768954"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flipH="1" rot="10800000">
            <a:off x="7076711"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flipH="1" rot="10800000">
            <a:off x="7667345"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flipH="1" rot="10800000">
            <a:off x="7666423"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flipH="1" rot="10800000">
            <a:off x="8257074" y="603886"/>
            <a:ext cx="294407" cy="301975"/>
          </a:xfrm>
          <a:custGeom>
            <a:rect b="b" l="l" r="r" t="t"/>
            <a:pathLst>
              <a:path extrusionOk="0" h="10578" w="9484">
                <a:moveTo>
                  <a:pt x="0" y="0"/>
                </a:moveTo>
                <a:lnTo>
                  <a:pt x="0" y="10578"/>
                </a:lnTo>
                <a:lnTo>
                  <a:pt x="9484" y="1057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flipH="1" rot="10800000">
            <a:off x="884860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flipH="1" rot="10800000">
            <a:off x="8257524" y="1206911"/>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9" name="Shape 139"/>
        <p:cNvGrpSpPr/>
        <p:nvPr/>
      </p:nvGrpSpPr>
      <p:grpSpPr>
        <a:xfrm>
          <a:off x="0" y="0"/>
          <a:ext cx="0" cy="0"/>
          <a:chOff x="0" y="0"/>
          <a:chExt cx="0" cy="0"/>
        </a:xfrm>
      </p:grpSpPr>
      <p:sp>
        <p:nvSpPr>
          <p:cNvPr id="140" name="Google Shape;140;p7"/>
          <p:cNvSpPr/>
          <p:nvPr/>
        </p:nvSpPr>
        <p:spPr>
          <a:xfrm>
            <a:off x="2358952" y="4842290"/>
            <a:ext cx="295369" cy="301119"/>
          </a:xfrm>
          <a:custGeom>
            <a:rect b="b" l="l" r="r" t="t"/>
            <a:pathLst>
              <a:path extrusionOk="0" h="10548" w="9515">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2948667" y="4842290"/>
            <a:ext cx="295369" cy="301119"/>
          </a:xfrm>
          <a:custGeom>
            <a:rect b="b" l="l" r="r" t="t"/>
            <a:pathLst>
              <a:path extrusionOk="0" h="10548" w="9515">
                <a:moveTo>
                  <a:pt x="1" y="0"/>
                </a:moveTo>
                <a:lnTo>
                  <a:pt x="1"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5897305" y="4842290"/>
            <a:ext cx="295338" cy="301119"/>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8257067" y="48425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59" y="4239249"/>
            <a:ext cx="295338" cy="301975"/>
          </a:xfrm>
          <a:custGeom>
            <a:rect b="b" l="l" r="r" t="t"/>
            <a:pathLst>
              <a:path extrusionOk="0" h="10578" w="9514">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58977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1769205"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3538382"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5307559" y="4239249"/>
            <a:ext cx="295369" cy="301975"/>
          </a:xfrm>
          <a:custGeom>
            <a:rect b="b" l="l" r="r" t="t"/>
            <a:pathLst>
              <a:path extrusionOk="0" h="10578" w="9515">
                <a:moveTo>
                  <a:pt x="1" y="0"/>
                </a:moveTo>
                <a:lnTo>
                  <a:pt x="1" y="10578"/>
                </a:lnTo>
                <a:lnTo>
                  <a:pt x="9515" y="10578"/>
                </a:lnTo>
                <a:lnTo>
                  <a:pt x="95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7076736"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8846824" y="4239877"/>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59021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a:off x="1179981"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p:nvPr/>
        </p:nvSpPr>
        <p:spPr>
          <a:xfrm>
            <a:off x="1768979" y="4840556"/>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a:off x="3538395" y="4840565"/>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a:off x="4128580" y="48405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4717857" y="4840565"/>
            <a:ext cx="295369" cy="301148"/>
          </a:xfrm>
          <a:custGeom>
            <a:rect b="b" l="l" r="r" t="t"/>
            <a:pathLst>
              <a:path extrusionOk="0" h="10549" w="9515">
                <a:moveTo>
                  <a:pt x="1" y="1"/>
                </a:moveTo>
                <a:lnTo>
                  <a:pt x="1"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5308050" y="4840551"/>
            <a:ext cx="294438" cy="301148"/>
          </a:xfrm>
          <a:custGeom>
            <a:rect b="b" l="l" r="r" t="t"/>
            <a:pathLst>
              <a:path extrusionOk="0" h="10549" w="9485">
                <a:moveTo>
                  <a:pt x="1" y="1"/>
                </a:moveTo>
                <a:lnTo>
                  <a:pt x="1"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p:nvPr/>
        </p:nvSpPr>
        <p:spPr>
          <a:xfrm>
            <a:off x="6487014" y="4840565"/>
            <a:ext cx="295369" cy="301148"/>
          </a:xfrm>
          <a:custGeom>
            <a:rect b="b" l="l" r="r" t="t"/>
            <a:pathLst>
              <a:path extrusionOk="0" h="10549" w="9515">
                <a:moveTo>
                  <a:pt x="1" y="1"/>
                </a:moveTo>
                <a:lnTo>
                  <a:pt x="1" y="10548"/>
                </a:lnTo>
                <a:lnTo>
                  <a:pt x="9515" y="10548"/>
                </a:lnTo>
                <a:lnTo>
                  <a:pt x="9515"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7076736" y="4844176"/>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4128102" y="4239301"/>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7666448"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a:off x="8257099" y="4239459"/>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8848630" y="4842049"/>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a:off x="5307596" y="36379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59" y="3636224"/>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8848624" y="363770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txBox="1"/>
          <p:nvPr>
            <p:ph type="title"/>
          </p:nvPr>
        </p:nvSpPr>
        <p:spPr>
          <a:xfrm>
            <a:off x="1108900" y="1540450"/>
            <a:ext cx="3552000" cy="829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9" name="Google Shape;169;p7"/>
          <p:cNvSpPr txBox="1"/>
          <p:nvPr>
            <p:ph idx="1" type="body"/>
          </p:nvPr>
        </p:nvSpPr>
        <p:spPr>
          <a:xfrm>
            <a:off x="1108875" y="2435000"/>
            <a:ext cx="4084200" cy="8292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SzPts val="1600"/>
              <a:buChar char="●"/>
              <a:defRPr b="0" sz="1400"/>
            </a:lvl1pPr>
            <a:lvl2pPr indent="-330200" lvl="1" marL="914400">
              <a:spcBef>
                <a:spcPts val="1000"/>
              </a:spcBef>
              <a:spcAft>
                <a:spcPts val="0"/>
              </a:spcAft>
              <a:buSzPts val="1600"/>
              <a:buChar char="○"/>
              <a:defRPr/>
            </a:lvl2pPr>
            <a:lvl3pPr indent="-330200" lvl="2" marL="1371600">
              <a:spcBef>
                <a:spcPts val="1600"/>
              </a:spcBef>
              <a:spcAft>
                <a:spcPts val="0"/>
              </a:spcAft>
              <a:buSzPts val="1600"/>
              <a:buChar char="■"/>
              <a:defRPr/>
            </a:lvl3pPr>
            <a:lvl4pPr indent="-330200" lvl="3" marL="1828800">
              <a:spcBef>
                <a:spcPts val="1600"/>
              </a:spcBef>
              <a:spcAft>
                <a:spcPts val="0"/>
              </a:spcAft>
              <a:buSzPts val="1600"/>
              <a:buChar char="●"/>
              <a:defRPr/>
            </a:lvl4pPr>
            <a:lvl5pPr indent="-330200" lvl="4" marL="2286000">
              <a:spcBef>
                <a:spcPts val="1600"/>
              </a:spcBef>
              <a:spcAft>
                <a:spcPts val="0"/>
              </a:spcAft>
              <a:buSzPts val="1600"/>
              <a:buChar char="○"/>
              <a:defRPr/>
            </a:lvl5pPr>
            <a:lvl6pPr indent="-330200" lvl="5" marL="2743200">
              <a:spcBef>
                <a:spcPts val="1600"/>
              </a:spcBef>
              <a:spcAft>
                <a:spcPts val="0"/>
              </a:spcAft>
              <a:buSzPts val="1600"/>
              <a:buChar char="■"/>
              <a:defRPr/>
            </a:lvl6pPr>
            <a:lvl7pPr indent="-330200" lvl="6" marL="3200400">
              <a:spcBef>
                <a:spcPts val="1600"/>
              </a:spcBef>
              <a:spcAft>
                <a:spcPts val="0"/>
              </a:spcAft>
              <a:buSzPts val="1600"/>
              <a:buChar char="●"/>
              <a:defRPr/>
            </a:lvl7pPr>
            <a:lvl8pPr indent="-330200" lvl="7" marL="3657600">
              <a:spcBef>
                <a:spcPts val="1600"/>
              </a:spcBef>
              <a:spcAft>
                <a:spcPts val="0"/>
              </a:spcAft>
              <a:buSzPts val="1600"/>
              <a:buChar char="○"/>
              <a:defRPr/>
            </a:lvl8pPr>
            <a:lvl9pPr indent="-330200" lvl="8" marL="4114800">
              <a:spcBef>
                <a:spcPts val="1600"/>
              </a:spcBef>
              <a:spcAft>
                <a:spcPts val="1600"/>
              </a:spcAft>
              <a:buSzPts val="16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dk2"/>
            </a:gs>
            <a:gs pos="24000">
              <a:schemeClr val="dk2"/>
            </a:gs>
            <a:gs pos="56000">
              <a:schemeClr val="dk2"/>
            </a:gs>
            <a:gs pos="100000">
              <a:srgbClr val="141C21"/>
            </a:gs>
          </a:gsLst>
          <a:lin ang="5400700" scaled="0"/>
        </a:gradFill>
      </p:bgPr>
    </p:bg>
    <p:spTree>
      <p:nvGrpSpPr>
        <p:cNvPr id="170" name="Shape 170"/>
        <p:cNvGrpSpPr/>
        <p:nvPr/>
      </p:nvGrpSpPr>
      <p:grpSpPr>
        <a:xfrm>
          <a:off x="0" y="0"/>
          <a:ext cx="0" cy="0"/>
          <a:chOff x="0" y="0"/>
          <a:chExt cx="0" cy="0"/>
        </a:xfrm>
      </p:grpSpPr>
      <p:sp>
        <p:nvSpPr>
          <p:cNvPr id="171" name="Google Shape;171;p8"/>
          <p:cNvSpPr/>
          <p:nvPr/>
        </p:nvSpPr>
        <p:spPr>
          <a:xfrm flipH="1" rot="-5400000">
            <a:off x="8837117" y="2417294"/>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flipH="1" rot="-5400000">
            <a:off x="8837117" y="3022331"/>
            <a:ext cx="303053" cy="308951"/>
          </a:xfrm>
          <a:custGeom>
            <a:rect b="b" l="l" r="r" t="t"/>
            <a:pathLst>
              <a:path extrusionOk="0" h="10548" w="9515">
                <a:moveTo>
                  <a:pt x="1" y="0"/>
                </a:moveTo>
                <a:lnTo>
                  <a:pt x="1"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flipH="1" rot="-5400000">
            <a:off x="8218864" y="-3340"/>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flipH="1" rot="-5400000">
            <a:off x="8218848" y="601713"/>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flipH="1" rot="-5400000">
            <a:off x="8218848" y="1206750"/>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flipH="1" rot="-5400000">
            <a:off x="8218848" y="1811786"/>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flipH="1" rot="-5400000">
            <a:off x="8218848" y="3021891"/>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flipH="1" rot="-5400000">
            <a:off x="8218848" y="3626928"/>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flipH="1" rot="-5400000">
            <a:off x="8218848" y="483703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flipH="1" rot="-5400000">
            <a:off x="7600595" y="-2900"/>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flipH="1" rot="-5400000">
            <a:off x="6982340" y="-3354"/>
            <a:ext cx="303021" cy="309859"/>
          </a:xfrm>
          <a:custGeom>
            <a:rect b="b" l="l" r="r" t="t"/>
            <a:pathLst>
              <a:path extrusionOk="0" h="10579" w="9514">
                <a:moveTo>
                  <a:pt x="0" y="1"/>
                </a:moveTo>
                <a:lnTo>
                  <a:pt x="0" y="10578"/>
                </a:lnTo>
                <a:lnTo>
                  <a:pt x="9514" y="1057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flipH="1" rot="-5400000">
            <a:off x="6364086" y="-2900"/>
            <a:ext cx="303021" cy="308951"/>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flipH="1" rot="-5400000">
            <a:off x="6982818" y="602114"/>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flipH="1" rot="-5400000">
            <a:off x="7601074" y="602580"/>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flipH="1" rot="-5400000">
            <a:off x="8837548" y="-3385"/>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flipH="1" rot="-5400000">
            <a:off x="8837586" y="60210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flipH="1" rot="-5400000">
            <a:off x="8837584" y="1207199"/>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flipH="1" rot="-5400000">
            <a:off x="8835354" y="1811979"/>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flipH="1" rot="-5400000">
            <a:off x="8218844" y="2417266"/>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flipH="1" rot="-5400000">
            <a:off x="8835362" y="3627366"/>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flipH="1" rot="-5400000">
            <a:off x="8835842" y="423239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flipH="1" rot="-5400000">
            <a:off x="8835362" y="4837471"/>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flipH="1" rot="-5400000">
            <a:off x="8218902" y="4231969"/>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flipH="1" rot="-5400000">
            <a:off x="7602324" y="181198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flipH="1" rot="-5400000">
            <a:off x="7602324" y="3625701"/>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flipH="1" rot="-5400000">
            <a:off x="7601900" y="483703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flipH="1" rot="-5400000">
            <a:off x="6984953" y="483703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txBox="1"/>
          <p:nvPr>
            <p:ph type="title"/>
          </p:nvPr>
        </p:nvSpPr>
        <p:spPr>
          <a:xfrm>
            <a:off x="1500200" y="1693000"/>
            <a:ext cx="5612700" cy="1675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5700">
                <a:solidFill>
                  <a:schemeClr val="dk1"/>
                </a:solidFill>
              </a:defRPr>
            </a:lvl1pPr>
            <a:lvl2pPr lvl="1" rtl="0">
              <a:spcBef>
                <a:spcPts val="0"/>
              </a:spcBef>
              <a:spcAft>
                <a:spcPts val="0"/>
              </a:spcAft>
              <a:buNone/>
              <a:defRPr sz="5700">
                <a:solidFill>
                  <a:schemeClr val="dk1"/>
                </a:solidFill>
              </a:defRPr>
            </a:lvl2pPr>
            <a:lvl3pPr lvl="2" rtl="0">
              <a:spcBef>
                <a:spcPts val="0"/>
              </a:spcBef>
              <a:spcAft>
                <a:spcPts val="0"/>
              </a:spcAft>
              <a:buNone/>
              <a:defRPr sz="5700">
                <a:solidFill>
                  <a:schemeClr val="dk1"/>
                </a:solidFill>
              </a:defRPr>
            </a:lvl3pPr>
            <a:lvl4pPr lvl="3" rtl="0">
              <a:spcBef>
                <a:spcPts val="0"/>
              </a:spcBef>
              <a:spcAft>
                <a:spcPts val="0"/>
              </a:spcAft>
              <a:buNone/>
              <a:defRPr sz="5700">
                <a:solidFill>
                  <a:schemeClr val="dk1"/>
                </a:solidFill>
              </a:defRPr>
            </a:lvl4pPr>
            <a:lvl5pPr lvl="4" rtl="0">
              <a:spcBef>
                <a:spcPts val="0"/>
              </a:spcBef>
              <a:spcAft>
                <a:spcPts val="0"/>
              </a:spcAft>
              <a:buNone/>
              <a:defRPr sz="5700">
                <a:solidFill>
                  <a:schemeClr val="dk1"/>
                </a:solidFill>
              </a:defRPr>
            </a:lvl5pPr>
            <a:lvl6pPr lvl="5" rtl="0">
              <a:spcBef>
                <a:spcPts val="0"/>
              </a:spcBef>
              <a:spcAft>
                <a:spcPts val="0"/>
              </a:spcAft>
              <a:buNone/>
              <a:defRPr sz="5700">
                <a:solidFill>
                  <a:schemeClr val="dk1"/>
                </a:solidFill>
              </a:defRPr>
            </a:lvl6pPr>
            <a:lvl7pPr lvl="6" rtl="0">
              <a:spcBef>
                <a:spcPts val="0"/>
              </a:spcBef>
              <a:spcAft>
                <a:spcPts val="0"/>
              </a:spcAft>
              <a:buNone/>
              <a:defRPr sz="5700">
                <a:solidFill>
                  <a:schemeClr val="dk1"/>
                </a:solidFill>
              </a:defRPr>
            </a:lvl7pPr>
            <a:lvl8pPr lvl="7" rtl="0">
              <a:spcBef>
                <a:spcPts val="0"/>
              </a:spcBef>
              <a:spcAft>
                <a:spcPts val="0"/>
              </a:spcAft>
              <a:buNone/>
              <a:defRPr sz="5700">
                <a:solidFill>
                  <a:schemeClr val="dk1"/>
                </a:solidFill>
              </a:defRPr>
            </a:lvl8pPr>
            <a:lvl9pPr lvl="8" rtl="0">
              <a:spcBef>
                <a:spcPts val="0"/>
              </a:spcBef>
              <a:spcAft>
                <a:spcPts val="0"/>
              </a:spcAft>
              <a:buNone/>
              <a:defRPr sz="5700">
                <a:solidFill>
                  <a:schemeClr val="dk1"/>
                </a:solidFill>
              </a:defRPr>
            </a:lvl9pPr>
          </a:lstStyle>
          <a:p/>
        </p:txBody>
      </p:sp>
      <p:sp>
        <p:nvSpPr>
          <p:cNvPr id="199" name="Google Shape;199;p8"/>
          <p:cNvSpPr/>
          <p:nvPr/>
        </p:nvSpPr>
        <p:spPr>
          <a:xfrm flipH="1" rot="-5400000">
            <a:off x="6368449" y="483746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flipH="1" rot="-5400000">
            <a:off x="5692174" y="-291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flipH="1" rot="-5400000">
            <a:off x="5020249" y="-291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flipH="1" rot="-5400000">
            <a:off x="5752349" y="4837476"/>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rot="5400000">
            <a:off x="3454" y="-3368"/>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rot="5400000">
            <a:off x="3438" y="601684"/>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rot="5400000">
            <a:off x="3438" y="1811757"/>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rot="5400000">
            <a:off x="3438" y="3626899"/>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rot="5400000">
            <a:off x="3438" y="4837004"/>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rot="5400000">
            <a:off x="621721" y="-2929"/>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rot="5400000">
            <a:off x="622197" y="602552"/>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rot="5400000">
            <a:off x="3442" y="2417237"/>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rot="5400000">
            <a:off x="3384" y="4231940"/>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rot="5400000">
            <a:off x="619959" y="181195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rot="5400000">
            <a:off x="619959" y="362567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rot="5400000">
            <a:off x="620383" y="4837004"/>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rot="5400000">
            <a:off x="1237329" y="4837004"/>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dk2"/>
            </a:gs>
            <a:gs pos="24000">
              <a:schemeClr val="dk2"/>
            </a:gs>
            <a:gs pos="56000">
              <a:schemeClr val="dk2"/>
            </a:gs>
            <a:gs pos="100000">
              <a:srgbClr val="141C21"/>
            </a:gs>
          </a:gsLst>
          <a:lin ang="5400700" scaled="0"/>
        </a:gradFill>
      </p:bgPr>
    </p:bg>
    <p:spTree>
      <p:nvGrpSpPr>
        <p:cNvPr id="216" name="Shape 216"/>
        <p:cNvGrpSpPr/>
        <p:nvPr/>
      </p:nvGrpSpPr>
      <p:grpSpPr>
        <a:xfrm>
          <a:off x="0" y="0"/>
          <a:ext cx="0" cy="0"/>
          <a:chOff x="0" y="0"/>
          <a:chExt cx="0" cy="0"/>
        </a:xfrm>
      </p:grpSpPr>
      <p:sp>
        <p:nvSpPr>
          <p:cNvPr id="217" name="Google Shape;217;p9"/>
          <p:cNvSpPr/>
          <p:nvPr/>
        </p:nvSpPr>
        <p:spPr>
          <a:xfrm>
            <a:off x="72" y="3026311"/>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9"/>
          <p:cNvSpPr/>
          <p:nvPr/>
        </p:nvSpPr>
        <p:spPr>
          <a:xfrm>
            <a:off x="589787"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
          <p:cNvSpPr/>
          <p:nvPr/>
        </p:nvSpPr>
        <p:spPr>
          <a:xfrm>
            <a:off x="1179502"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9"/>
          <p:cNvSpPr/>
          <p:nvPr/>
        </p:nvSpPr>
        <p:spPr>
          <a:xfrm>
            <a:off x="72"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9"/>
          <p:cNvSpPr/>
          <p:nvPr/>
        </p:nvSpPr>
        <p:spPr>
          <a:xfrm>
            <a:off x="590674" y="1821085"/>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p:nvPr/>
        </p:nvSpPr>
        <p:spPr>
          <a:xfrm>
            <a:off x="590700" y="2424113"/>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
          <p:cNvSpPr/>
          <p:nvPr/>
        </p:nvSpPr>
        <p:spPr>
          <a:xfrm>
            <a:off x="587" y="3629344"/>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
          <p:cNvSpPr/>
          <p:nvPr/>
        </p:nvSpPr>
        <p:spPr>
          <a:xfrm>
            <a:off x="590807"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
          <p:cNvSpPr/>
          <p:nvPr/>
        </p:nvSpPr>
        <p:spPr>
          <a:xfrm>
            <a:off x="1180568" y="3629326"/>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
          <p:cNvSpPr/>
          <p:nvPr/>
        </p:nvSpPr>
        <p:spPr>
          <a:xfrm>
            <a:off x="700"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590919"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p:nvPr/>
        </p:nvSpPr>
        <p:spPr>
          <a:xfrm>
            <a:off x="1181256"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9"/>
          <p:cNvSpPr/>
          <p:nvPr/>
        </p:nvSpPr>
        <p:spPr>
          <a:xfrm>
            <a:off x="700"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p:nvPr/>
        </p:nvSpPr>
        <p:spPr>
          <a:xfrm>
            <a:off x="590919"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9"/>
          <p:cNvSpPr/>
          <p:nvPr/>
        </p:nvSpPr>
        <p:spPr>
          <a:xfrm>
            <a:off x="1180681"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p:nvPr/>
        </p:nvSpPr>
        <p:spPr>
          <a:xfrm>
            <a:off x="7668397" y="3026311"/>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a:off x="8258112"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8847827"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a:off x="8848597"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8258999" y="1821085"/>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a:off x="8259025" y="2424113"/>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p:nvPr/>
        </p:nvSpPr>
        <p:spPr>
          <a:xfrm>
            <a:off x="7668912" y="3629344"/>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8259132"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8848893" y="3629326"/>
            <a:ext cx="294407" cy="301119"/>
          </a:xfrm>
          <a:custGeom>
            <a:rect b="b" l="l" r="r" t="t"/>
            <a:pathLst>
              <a:path extrusionOk="0" h="10548" w="9484">
                <a:moveTo>
                  <a:pt x="0" y="0"/>
                </a:moveTo>
                <a:lnTo>
                  <a:pt x="0" y="10547"/>
                </a:lnTo>
                <a:lnTo>
                  <a:pt x="9484" y="10547"/>
                </a:lnTo>
                <a:lnTo>
                  <a:pt x="9484" y="0"/>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p:nvPr/>
        </p:nvSpPr>
        <p:spPr>
          <a:xfrm>
            <a:off x="7669025"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9"/>
          <p:cNvSpPr/>
          <p:nvPr/>
        </p:nvSpPr>
        <p:spPr>
          <a:xfrm>
            <a:off x="8259244"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a:off x="8849581"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9"/>
          <p:cNvSpPr/>
          <p:nvPr/>
        </p:nvSpPr>
        <p:spPr>
          <a:xfrm>
            <a:off x="7669025"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9"/>
          <p:cNvSpPr/>
          <p:nvPr/>
        </p:nvSpPr>
        <p:spPr>
          <a:xfrm>
            <a:off x="8259244"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p:nvPr/>
        </p:nvSpPr>
        <p:spPr>
          <a:xfrm>
            <a:off x="8849006"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txBox="1"/>
          <p:nvPr>
            <p:ph type="title"/>
          </p:nvPr>
        </p:nvSpPr>
        <p:spPr>
          <a:xfrm>
            <a:off x="1813050" y="1872881"/>
            <a:ext cx="5517900" cy="6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8" name="Google Shape;248;p9"/>
          <p:cNvSpPr txBox="1"/>
          <p:nvPr>
            <p:ph idx="1" type="subTitle"/>
          </p:nvPr>
        </p:nvSpPr>
        <p:spPr>
          <a:xfrm>
            <a:off x="2155200" y="2601819"/>
            <a:ext cx="4833600" cy="11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9" name="Shape 249"/>
        <p:cNvGrpSpPr/>
        <p:nvPr/>
      </p:nvGrpSpPr>
      <p:grpSpPr>
        <a:xfrm>
          <a:off x="0" y="0"/>
          <a:ext cx="0" cy="0"/>
          <a:chOff x="0" y="0"/>
          <a:chExt cx="0" cy="0"/>
        </a:xfrm>
      </p:grpSpPr>
      <p:sp>
        <p:nvSpPr>
          <p:cNvPr id="250" name="Google Shape;250;p10"/>
          <p:cNvSpPr txBox="1"/>
          <p:nvPr>
            <p:ph type="title"/>
          </p:nvPr>
        </p:nvSpPr>
        <p:spPr>
          <a:xfrm>
            <a:off x="2198250" y="1782600"/>
            <a:ext cx="4747500" cy="18072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sz="3300"/>
            </a:lvl1pPr>
            <a:lvl2pPr lvl="1" algn="ctr">
              <a:spcBef>
                <a:spcPts val="0"/>
              </a:spcBef>
              <a:spcAft>
                <a:spcPts val="0"/>
              </a:spcAft>
              <a:buNone/>
              <a:defRPr sz="3300"/>
            </a:lvl2pPr>
            <a:lvl3pPr lvl="2" algn="ctr">
              <a:spcBef>
                <a:spcPts val="0"/>
              </a:spcBef>
              <a:spcAft>
                <a:spcPts val="0"/>
              </a:spcAft>
              <a:buNone/>
              <a:defRPr sz="3300"/>
            </a:lvl3pPr>
            <a:lvl4pPr lvl="3" algn="ctr">
              <a:spcBef>
                <a:spcPts val="0"/>
              </a:spcBef>
              <a:spcAft>
                <a:spcPts val="0"/>
              </a:spcAft>
              <a:buNone/>
              <a:defRPr sz="3300"/>
            </a:lvl4pPr>
            <a:lvl5pPr lvl="4" algn="ctr">
              <a:spcBef>
                <a:spcPts val="0"/>
              </a:spcBef>
              <a:spcAft>
                <a:spcPts val="0"/>
              </a:spcAft>
              <a:buNone/>
              <a:defRPr sz="3300"/>
            </a:lvl5pPr>
            <a:lvl6pPr lvl="5" algn="ctr">
              <a:spcBef>
                <a:spcPts val="0"/>
              </a:spcBef>
              <a:spcAft>
                <a:spcPts val="0"/>
              </a:spcAft>
              <a:buNone/>
              <a:defRPr sz="3300"/>
            </a:lvl6pPr>
            <a:lvl7pPr lvl="6" algn="ctr">
              <a:spcBef>
                <a:spcPts val="0"/>
              </a:spcBef>
              <a:spcAft>
                <a:spcPts val="0"/>
              </a:spcAft>
              <a:buNone/>
              <a:defRPr sz="3300"/>
            </a:lvl7pPr>
            <a:lvl8pPr lvl="7" algn="ctr">
              <a:spcBef>
                <a:spcPts val="0"/>
              </a:spcBef>
              <a:spcAft>
                <a:spcPts val="0"/>
              </a:spcAft>
              <a:buNone/>
              <a:defRPr sz="3300"/>
            </a:lvl8pPr>
            <a:lvl9pPr lvl="8" algn="ctr">
              <a:spcBef>
                <a:spcPts val="0"/>
              </a:spcBef>
              <a:spcAft>
                <a:spcPts val="0"/>
              </a:spcAft>
              <a:buNone/>
              <a:defRPr sz="3300"/>
            </a:lvl9pPr>
          </a:lstStyle>
          <a:p/>
        </p:txBody>
      </p:sp>
      <p:sp>
        <p:nvSpPr>
          <p:cNvPr id="251" name="Google Shape;251;p10"/>
          <p:cNvSpPr/>
          <p:nvPr/>
        </p:nvSpPr>
        <p:spPr>
          <a:xfrm rot="-5400000">
            <a:off x="8844042" y="588690"/>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0"/>
          <p:cNvSpPr/>
          <p:nvPr/>
        </p:nvSpPr>
        <p:spPr>
          <a:xfrm rot="-5400000">
            <a:off x="8241218" y="1768593"/>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
          <p:cNvSpPr/>
          <p:nvPr/>
        </p:nvSpPr>
        <p:spPr>
          <a:xfrm rot="-5400000">
            <a:off x="7638816" y="58869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0"/>
          <p:cNvSpPr/>
          <p:nvPr/>
        </p:nvSpPr>
        <p:spPr>
          <a:xfrm rot="-5400000">
            <a:off x="7637875" y="1179933"/>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0"/>
          <p:cNvSpPr/>
          <p:nvPr/>
        </p:nvSpPr>
        <p:spPr>
          <a:xfrm rot="-5400000">
            <a:off x="8241433" y="-1082"/>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0"/>
          <p:cNvSpPr/>
          <p:nvPr/>
        </p:nvSpPr>
        <p:spPr>
          <a:xfrm rot="-5400000">
            <a:off x="7036221" y="-1068"/>
            <a:ext cx="295369" cy="301119"/>
          </a:xfrm>
          <a:custGeom>
            <a:rect b="b" l="l" r="r" t="t"/>
            <a:pathLst>
              <a:path extrusionOk="0" h="10548" w="9515">
                <a:moveTo>
                  <a:pt x="1" y="0"/>
                </a:moveTo>
                <a:lnTo>
                  <a:pt x="1" y="10548"/>
                </a:lnTo>
                <a:lnTo>
                  <a:pt x="9515" y="10548"/>
                </a:lnTo>
                <a:lnTo>
                  <a:pt x="95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
          <p:cNvSpPr/>
          <p:nvPr/>
        </p:nvSpPr>
        <p:spPr>
          <a:xfrm rot="-5400000">
            <a:off x="8240209" y="1178852"/>
            <a:ext cx="294438" cy="301119"/>
          </a:xfrm>
          <a:custGeom>
            <a:rect b="b" l="l" r="r" t="t"/>
            <a:pathLst>
              <a:path extrusionOk="0" h="10548" w="9485">
                <a:moveTo>
                  <a:pt x="1" y="0"/>
                </a:moveTo>
                <a:lnTo>
                  <a:pt x="1" y="10548"/>
                </a:lnTo>
                <a:lnTo>
                  <a:pt x="9484" y="10548"/>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
          <p:cNvSpPr/>
          <p:nvPr/>
        </p:nvSpPr>
        <p:spPr>
          <a:xfrm rot="-5400000">
            <a:off x="8842531" y="117977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rot="-5400000">
            <a:off x="8241910" y="588710"/>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rot="-5400000">
            <a:off x="8843605" y="-2888"/>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rot="-5400000">
            <a:off x="7638832" y="-2074"/>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0"/>
          <p:cNvSpPr/>
          <p:nvPr/>
        </p:nvSpPr>
        <p:spPr>
          <a:xfrm rot="-5400000">
            <a:off x="7637200" y="1770708"/>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0"/>
          <p:cNvSpPr/>
          <p:nvPr/>
        </p:nvSpPr>
        <p:spPr>
          <a:xfrm rot="-5400000">
            <a:off x="7036641" y="58869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
          <p:cNvSpPr/>
          <p:nvPr/>
        </p:nvSpPr>
        <p:spPr>
          <a:xfrm>
            <a:off x="59" y="4238490"/>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0"/>
          <p:cNvSpPr/>
          <p:nvPr/>
        </p:nvSpPr>
        <p:spPr>
          <a:xfrm>
            <a:off x="589775" y="4238490"/>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
          <p:cNvSpPr/>
          <p:nvPr/>
        </p:nvSpPr>
        <p:spPr>
          <a:xfrm>
            <a:off x="1179490" y="4238490"/>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59" y="3636305"/>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590661" y="3033264"/>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p:nvPr/>
        </p:nvSpPr>
        <p:spPr>
          <a:xfrm>
            <a:off x="590687" y="3636292"/>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0"/>
          <p:cNvSpPr/>
          <p:nvPr/>
        </p:nvSpPr>
        <p:spPr>
          <a:xfrm>
            <a:off x="0" y="4841523"/>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590219" y="4841493"/>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a:off x="1179981" y="4841505"/>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1768979" y="4839798"/>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24000">
              <a:schemeClr val="dk2"/>
            </a:gs>
            <a:gs pos="56000">
              <a:schemeClr val="dk2"/>
            </a:gs>
            <a:gs pos="100000">
              <a:srgbClr val="141C21"/>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00"/>
              </a:buClr>
              <a:buSzPts val="3000"/>
              <a:buFont typeface="Press Start 2P"/>
              <a:buNone/>
              <a:defRPr sz="3000">
                <a:solidFill>
                  <a:srgbClr val="FFFF00"/>
                </a:solidFill>
                <a:latin typeface="Press Start 2P"/>
                <a:ea typeface="Press Start 2P"/>
                <a:cs typeface="Press Start 2P"/>
                <a:sym typeface="Press Start 2P"/>
              </a:defRPr>
            </a:lvl1pPr>
            <a:lvl2pPr lvl="1">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2pPr>
            <a:lvl3pPr lvl="2">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3pPr>
            <a:lvl4pPr lvl="3">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4pPr>
            <a:lvl5pPr lvl="4">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5pPr>
            <a:lvl6pPr lvl="5">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6pPr>
            <a:lvl7pPr lvl="6">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7pPr>
            <a:lvl8pPr lvl="7">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8pPr>
            <a:lvl9pPr lvl="8">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9pPr>
          </a:lstStyle>
          <a:p/>
        </p:txBody>
      </p:sp>
      <p:sp>
        <p:nvSpPr>
          <p:cNvPr id="7" name="Google Shape;7;p1"/>
          <p:cNvSpPr txBox="1"/>
          <p:nvPr>
            <p:ph idx="1" type="body"/>
          </p:nvPr>
        </p:nvSpPr>
        <p:spPr>
          <a:xfrm>
            <a:off x="311700" y="1152475"/>
            <a:ext cx="61881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1pPr>
            <a:lvl2pPr indent="-330200" lvl="1" marL="9144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2pPr>
            <a:lvl3pPr indent="-330200" lvl="2" marL="13716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3pPr>
            <a:lvl4pPr indent="-330200" lvl="3" marL="18288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4pPr>
            <a:lvl5pPr indent="-330200" lvl="4" marL="22860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5pPr>
            <a:lvl6pPr indent="-330200" lvl="5" marL="2743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6pPr>
            <a:lvl7pPr indent="-330200" lvl="6" marL="32004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7pPr>
            <a:lvl8pPr indent="-330200" lvl="7" marL="36576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8pPr>
            <a:lvl9pPr indent="-330200" lvl="8" marL="4114800" rtl="0">
              <a:lnSpc>
                <a:spcPct val="115000"/>
              </a:lnSpc>
              <a:spcBef>
                <a:spcPts val="1600"/>
              </a:spcBef>
              <a:spcAft>
                <a:spcPts val="1600"/>
              </a:spcAft>
              <a:buClr>
                <a:schemeClr val="lt1"/>
              </a:buClr>
              <a:buSzPts val="1600"/>
              <a:buFont typeface="Maven Pro"/>
              <a:buChar char="■"/>
              <a:defRPr sz="1600">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ithub.com/Hadi-Fawad/TimelessProject" TargetMode="External"/><Relationship Id="rId4" Type="http://schemas.openxmlformats.org/officeDocument/2006/relationships/image" Target="../media/image5.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www.youtube.com/watch?v=Uh1iOnzBLss" TargetMode="External"/><Relationship Id="rId4" Type="http://schemas.openxmlformats.org/officeDocument/2006/relationships/image" Target="../media/image3.jpg"/><Relationship Id="rId5" Type="http://schemas.openxmlformats.org/officeDocument/2006/relationships/hyperlink" Target="https://www.youtube.com/watch?v=Uh1iOnzBLs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31"/>
          <p:cNvSpPr txBox="1"/>
          <p:nvPr>
            <p:ph type="ctrTitle"/>
          </p:nvPr>
        </p:nvSpPr>
        <p:spPr>
          <a:xfrm>
            <a:off x="1841100" y="1872125"/>
            <a:ext cx="5461800" cy="94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Software Engineering Project</a:t>
            </a:r>
            <a:endParaRPr sz="2000"/>
          </a:p>
        </p:txBody>
      </p:sp>
      <p:sp>
        <p:nvSpPr>
          <p:cNvPr id="960" name="Google Shape;960;p31"/>
          <p:cNvSpPr txBox="1"/>
          <p:nvPr>
            <p:ph idx="1" type="subTitle"/>
          </p:nvPr>
        </p:nvSpPr>
        <p:spPr>
          <a:xfrm>
            <a:off x="2763000" y="3303450"/>
            <a:ext cx="3746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Jared Rubio, John Cervantes, Keeton Fell, Hadi Fawad</a:t>
            </a:r>
            <a:endParaRPr/>
          </a:p>
        </p:txBody>
      </p:sp>
      <p:sp>
        <p:nvSpPr>
          <p:cNvPr id="961" name="Google Shape;961;p31"/>
          <p:cNvSpPr txBox="1"/>
          <p:nvPr>
            <p:ph idx="2" type="ctrTitle"/>
          </p:nvPr>
        </p:nvSpPr>
        <p:spPr>
          <a:xfrm>
            <a:off x="548700" y="656800"/>
            <a:ext cx="8175300" cy="7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A Timeless Classic</a:t>
            </a:r>
            <a:endParaRPr sz="3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32"/>
          <p:cNvSpPr txBox="1"/>
          <p:nvPr>
            <p:ph type="title"/>
          </p:nvPr>
        </p:nvSpPr>
        <p:spPr>
          <a:xfrm>
            <a:off x="144400" y="190400"/>
            <a:ext cx="4484700" cy="80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Project!</a:t>
            </a:r>
            <a:endParaRPr/>
          </a:p>
        </p:txBody>
      </p:sp>
      <p:sp>
        <p:nvSpPr>
          <p:cNvPr id="967" name="Google Shape;967;p32"/>
          <p:cNvSpPr txBox="1"/>
          <p:nvPr>
            <p:ph idx="1" type="subTitle"/>
          </p:nvPr>
        </p:nvSpPr>
        <p:spPr>
          <a:xfrm>
            <a:off x="144400" y="771800"/>
            <a:ext cx="5281500" cy="80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Timeless is a 2D Sidescroller Game set in a 8 Bit themed environment featuring multiple levels, various enemies, and additional features for functionality.</a:t>
            </a:r>
            <a:endParaRPr/>
          </a:p>
        </p:txBody>
      </p:sp>
      <p:sp>
        <p:nvSpPr>
          <p:cNvPr id="968" name="Google Shape;968;p32"/>
          <p:cNvSpPr txBox="1"/>
          <p:nvPr>
            <p:ph idx="2" type="body"/>
          </p:nvPr>
        </p:nvSpPr>
        <p:spPr>
          <a:xfrm>
            <a:off x="2512625" y="6705050"/>
            <a:ext cx="4360200" cy="10542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969" name="Google Shape;969;p32"/>
          <p:cNvPicPr preferRelativeResize="0"/>
          <p:nvPr/>
        </p:nvPicPr>
        <p:blipFill>
          <a:blip r:embed="rId3">
            <a:alphaModFix/>
          </a:blip>
          <a:stretch>
            <a:fillRect/>
          </a:stretch>
        </p:blipFill>
        <p:spPr>
          <a:xfrm>
            <a:off x="144400" y="1577000"/>
            <a:ext cx="3894250" cy="1976874"/>
          </a:xfrm>
          <a:prstGeom prst="rect">
            <a:avLst/>
          </a:prstGeom>
          <a:noFill/>
          <a:ln>
            <a:noFill/>
          </a:ln>
        </p:spPr>
      </p:pic>
      <p:pic>
        <p:nvPicPr>
          <p:cNvPr id="970" name="Google Shape;970;p32"/>
          <p:cNvPicPr preferRelativeResize="0"/>
          <p:nvPr/>
        </p:nvPicPr>
        <p:blipFill>
          <a:blip r:embed="rId4">
            <a:alphaModFix/>
          </a:blip>
          <a:stretch>
            <a:fillRect/>
          </a:stretch>
        </p:blipFill>
        <p:spPr>
          <a:xfrm>
            <a:off x="470413" y="3698525"/>
            <a:ext cx="3024500" cy="1372525"/>
          </a:xfrm>
          <a:prstGeom prst="rect">
            <a:avLst/>
          </a:prstGeom>
          <a:noFill/>
          <a:ln>
            <a:noFill/>
          </a:ln>
        </p:spPr>
      </p:pic>
      <p:pic>
        <p:nvPicPr>
          <p:cNvPr id="971" name="Google Shape;971;p32"/>
          <p:cNvPicPr preferRelativeResize="0"/>
          <p:nvPr/>
        </p:nvPicPr>
        <p:blipFill rotWithShape="1">
          <a:blip r:embed="rId5">
            <a:alphaModFix/>
          </a:blip>
          <a:srcRect b="0" l="0" r="47210" t="0"/>
          <a:stretch/>
        </p:blipFill>
        <p:spPr>
          <a:xfrm>
            <a:off x="4242625" y="2354425"/>
            <a:ext cx="4721225" cy="1522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33"/>
          <p:cNvSpPr txBox="1"/>
          <p:nvPr>
            <p:ph type="title"/>
          </p:nvPr>
        </p:nvSpPr>
        <p:spPr>
          <a:xfrm>
            <a:off x="717450" y="627650"/>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Software Functionality</a:t>
            </a:r>
            <a:endParaRPr/>
          </a:p>
        </p:txBody>
      </p:sp>
      <p:sp>
        <p:nvSpPr>
          <p:cNvPr id="977" name="Google Shape;977;p33"/>
          <p:cNvSpPr txBox="1"/>
          <p:nvPr/>
        </p:nvSpPr>
        <p:spPr>
          <a:xfrm>
            <a:off x="1117150" y="1190500"/>
            <a:ext cx="58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978" name="Google Shape;978;p33"/>
          <p:cNvSpPr txBox="1"/>
          <p:nvPr/>
        </p:nvSpPr>
        <p:spPr>
          <a:xfrm>
            <a:off x="1069000" y="1190500"/>
            <a:ext cx="7273500" cy="3170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aven Pro"/>
              <a:buChar char="●"/>
            </a:pPr>
            <a:r>
              <a:rPr b="1" lang="en" sz="1600">
                <a:solidFill>
                  <a:schemeClr val="lt1"/>
                </a:solidFill>
                <a:latin typeface="Maven Pro"/>
                <a:ea typeface="Maven Pro"/>
                <a:cs typeface="Maven Pro"/>
                <a:sym typeface="Maven Pro"/>
              </a:rPr>
              <a:t>Multiple Levels:</a:t>
            </a:r>
            <a:r>
              <a:rPr lang="en" sz="1600">
                <a:solidFill>
                  <a:schemeClr val="lt1"/>
                </a:solidFill>
                <a:latin typeface="Maven Pro"/>
                <a:ea typeface="Maven Pro"/>
                <a:cs typeface="Maven Pro"/>
                <a:sym typeface="Maven Pro"/>
              </a:rPr>
              <a:t> </a:t>
            </a:r>
            <a:r>
              <a:rPr lang="en">
                <a:solidFill>
                  <a:srgbClr val="D1D5DB"/>
                </a:solidFill>
                <a:latin typeface="Maven Pro"/>
                <a:ea typeface="Maven Pro"/>
                <a:cs typeface="Maven Pro"/>
                <a:sym typeface="Maven Pro"/>
              </a:rPr>
              <a:t>Users can progress through different levels of difficulty and enjoy a range of challenges and obstacles.</a:t>
            </a:r>
            <a:endParaRPr sz="1600">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b="1" lang="en" sz="1600">
                <a:solidFill>
                  <a:schemeClr val="lt1"/>
                </a:solidFill>
                <a:latin typeface="Maven Pro"/>
                <a:ea typeface="Maven Pro"/>
                <a:cs typeface="Maven Pro"/>
                <a:sym typeface="Maven Pro"/>
              </a:rPr>
              <a:t>Login and Authentication:</a:t>
            </a:r>
            <a:r>
              <a:rPr lang="en">
                <a:solidFill>
                  <a:srgbClr val="D1D5DB"/>
                </a:solidFill>
                <a:latin typeface="Maven Pro"/>
                <a:ea typeface="Maven Pro"/>
                <a:cs typeface="Maven Pro"/>
                <a:sym typeface="Maven Pro"/>
              </a:rPr>
              <a:t> Login functionality that allows users to log in and play the game with additional features</a:t>
            </a:r>
            <a:endParaRPr sz="1600">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b="1" lang="en" sz="1600">
                <a:solidFill>
                  <a:schemeClr val="lt1"/>
                </a:solidFill>
                <a:latin typeface="Maven Pro"/>
                <a:ea typeface="Maven Pro"/>
                <a:cs typeface="Maven Pro"/>
                <a:sym typeface="Maven Pro"/>
              </a:rPr>
              <a:t>Guest User Access:</a:t>
            </a:r>
            <a:r>
              <a:rPr lang="en" sz="1600">
                <a:solidFill>
                  <a:schemeClr val="lt1"/>
                </a:solidFill>
                <a:latin typeface="Maven Pro"/>
                <a:ea typeface="Maven Pro"/>
                <a:cs typeface="Maven Pro"/>
                <a:sym typeface="Maven Pro"/>
              </a:rPr>
              <a:t> </a:t>
            </a:r>
            <a:r>
              <a:rPr lang="en">
                <a:solidFill>
                  <a:srgbClr val="D1D5DB"/>
                </a:solidFill>
                <a:latin typeface="Maven Pro"/>
                <a:ea typeface="Maven Pro"/>
                <a:cs typeface="Maven Pro"/>
                <a:sym typeface="Maven Pro"/>
              </a:rPr>
              <a:t>Option for guest access, which allows users to play the game without logging in</a:t>
            </a:r>
            <a:endParaRPr sz="1600">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b="1" lang="en" sz="1600">
                <a:solidFill>
                  <a:schemeClr val="lt1"/>
                </a:solidFill>
                <a:latin typeface="Maven Pro"/>
                <a:ea typeface="Maven Pro"/>
                <a:cs typeface="Maven Pro"/>
                <a:sym typeface="Maven Pro"/>
              </a:rPr>
              <a:t>In-Game Timer:</a:t>
            </a:r>
            <a:r>
              <a:rPr lang="en" sz="1600">
                <a:solidFill>
                  <a:schemeClr val="lt1"/>
                </a:solidFill>
                <a:latin typeface="Maven Pro"/>
                <a:ea typeface="Maven Pro"/>
                <a:cs typeface="Maven Pro"/>
                <a:sym typeface="Maven Pro"/>
              </a:rPr>
              <a:t> </a:t>
            </a:r>
            <a:r>
              <a:rPr lang="en">
                <a:solidFill>
                  <a:srgbClr val="D1D5DB"/>
                </a:solidFill>
                <a:latin typeface="Maven Pro"/>
                <a:ea typeface="Maven Pro"/>
                <a:cs typeface="Maven Pro"/>
                <a:sym typeface="Maven Pro"/>
              </a:rPr>
              <a:t>Allows users to track how long they have been playing the game</a:t>
            </a:r>
            <a:endParaRPr sz="1600">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b="1" lang="en" sz="1600">
                <a:solidFill>
                  <a:schemeClr val="lt1"/>
                </a:solidFill>
                <a:latin typeface="Maven Pro"/>
                <a:ea typeface="Maven Pro"/>
                <a:cs typeface="Maven Pro"/>
                <a:sym typeface="Maven Pro"/>
              </a:rPr>
              <a:t>Timer based Leaderboard:</a:t>
            </a:r>
            <a:r>
              <a:rPr lang="en" sz="1600">
                <a:solidFill>
                  <a:schemeClr val="lt1"/>
                </a:solidFill>
                <a:latin typeface="Maven Pro"/>
                <a:ea typeface="Maven Pro"/>
                <a:cs typeface="Maven Pro"/>
                <a:sym typeface="Maven Pro"/>
              </a:rPr>
              <a:t> </a:t>
            </a:r>
            <a:r>
              <a:rPr lang="en">
                <a:solidFill>
                  <a:srgbClr val="D1D5DB"/>
                </a:solidFill>
                <a:latin typeface="Maven Pro"/>
                <a:ea typeface="Maven Pro"/>
                <a:cs typeface="Maven Pro"/>
                <a:sym typeface="Maven Pro"/>
              </a:rPr>
              <a:t>Allows users to see how their performance compares to other players and compete to get a spot at the top of the leaderboard</a:t>
            </a:r>
            <a:endParaRPr sz="1600">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Char char="●"/>
            </a:pPr>
            <a:r>
              <a:rPr b="1" lang="en" sz="1600">
                <a:solidFill>
                  <a:schemeClr val="lt1"/>
                </a:solidFill>
                <a:latin typeface="Maven Pro"/>
                <a:ea typeface="Maven Pro"/>
                <a:cs typeface="Maven Pro"/>
                <a:sym typeface="Maven Pro"/>
              </a:rPr>
              <a:t>Volume Control:</a:t>
            </a:r>
            <a:r>
              <a:rPr lang="en" sz="1600">
                <a:solidFill>
                  <a:schemeClr val="lt1"/>
                </a:solidFill>
                <a:latin typeface="Maven Pro"/>
                <a:ea typeface="Maven Pro"/>
                <a:cs typeface="Maven Pro"/>
                <a:sym typeface="Maven Pro"/>
              </a:rPr>
              <a:t> </a:t>
            </a:r>
            <a:r>
              <a:rPr lang="en">
                <a:solidFill>
                  <a:srgbClr val="D1D5DB"/>
                </a:solidFill>
                <a:latin typeface="Maven Pro"/>
                <a:ea typeface="Maven Pro"/>
                <a:cs typeface="Maven Pro"/>
                <a:sym typeface="Maven Pro"/>
              </a:rPr>
              <a:t>Our software system includes an options menu that allows users to adjust the volume of the game's music</a:t>
            </a:r>
            <a:endParaRPr sz="1600">
              <a:solidFill>
                <a:schemeClr val="lt1"/>
              </a:solidFill>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3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Version Control</a:t>
            </a:r>
            <a:endParaRPr/>
          </a:p>
        </p:txBody>
      </p:sp>
      <p:sp>
        <p:nvSpPr>
          <p:cNvPr id="984" name="Google Shape;984;p34"/>
          <p:cNvSpPr txBox="1"/>
          <p:nvPr>
            <p:ph idx="1" type="body"/>
          </p:nvPr>
        </p:nvSpPr>
        <p:spPr>
          <a:xfrm>
            <a:off x="942100" y="1005800"/>
            <a:ext cx="7614000" cy="27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50">
                <a:solidFill>
                  <a:schemeClr val="lt1"/>
                </a:solidFill>
              </a:rPr>
              <a:t>For our project, we used Unity as our game development platform, which comes with a built-in version control system called Plastic SCM.</a:t>
            </a:r>
            <a:endParaRPr sz="1450">
              <a:solidFill>
                <a:schemeClr val="lt1"/>
              </a:solidFill>
            </a:endParaRPr>
          </a:p>
          <a:p>
            <a:pPr indent="0" lvl="0" marL="0" rtl="0" algn="l">
              <a:spcBef>
                <a:spcPts val="0"/>
              </a:spcBef>
              <a:spcAft>
                <a:spcPts val="0"/>
              </a:spcAft>
              <a:buNone/>
            </a:pPr>
            <a:r>
              <a:t/>
            </a:r>
            <a:endParaRPr sz="1450">
              <a:solidFill>
                <a:schemeClr val="lt1"/>
              </a:solidFill>
            </a:endParaRPr>
          </a:p>
          <a:p>
            <a:pPr indent="0" lvl="0" marL="0" rtl="0" algn="l">
              <a:spcBef>
                <a:spcPts val="0"/>
              </a:spcBef>
              <a:spcAft>
                <a:spcPts val="0"/>
              </a:spcAft>
              <a:buNone/>
            </a:pPr>
            <a:r>
              <a:rPr lang="en" sz="1450">
                <a:solidFill>
                  <a:schemeClr val="lt1"/>
                </a:solidFill>
              </a:rPr>
              <a:t>To create an organized system, we had each member create their own branches within Plastic and Commit their changes to their own branches, which would then be reviewed by another member of the team and pushed into the main branch as an official change. </a:t>
            </a:r>
            <a:endParaRPr sz="1450">
              <a:solidFill>
                <a:schemeClr val="lt1"/>
              </a:solidFill>
            </a:endParaRPr>
          </a:p>
          <a:p>
            <a:pPr indent="0" lvl="0" marL="0" rtl="0" algn="l">
              <a:spcBef>
                <a:spcPts val="0"/>
              </a:spcBef>
              <a:spcAft>
                <a:spcPts val="0"/>
              </a:spcAft>
              <a:buNone/>
            </a:pPr>
            <a:r>
              <a:t/>
            </a:r>
            <a:endParaRPr sz="1450">
              <a:solidFill>
                <a:schemeClr val="lt1"/>
              </a:solidFill>
            </a:endParaRPr>
          </a:p>
          <a:p>
            <a:pPr indent="0" lvl="0" marL="0" rtl="0" algn="l">
              <a:spcBef>
                <a:spcPts val="0"/>
              </a:spcBef>
              <a:spcAft>
                <a:spcPts val="0"/>
              </a:spcAft>
              <a:buNone/>
            </a:pPr>
            <a:r>
              <a:rPr lang="en" sz="1450">
                <a:solidFill>
                  <a:schemeClr val="lt1"/>
                </a:solidFill>
              </a:rPr>
              <a:t>There were multiple occasions where we would have to revert to a previous version of the code to address issues in: Level Design, Enemy AI, UI, Assets, &amp; Scripts. </a:t>
            </a:r>
            <a:endParaRPr sz="1450">
              <a:solidFill>
                <a:schemeClr val="lt1"/>
              </a:solidFill>
            </a:endParaRPr>
          </a:p>
          <a:p>
            <a:pPr indent="0" lvl="0" marL="0" rtl="0" algn="l">
              <a:spcBef>
                <a:spcPts val="0"/>
              </a:spcBef>
              <a:spcAft>
                <a:spcPts val="0"/>
              </a:spcAft>
              <a:buNone/>
            </a:pPr>
            <a:r>
              <a:t/>
            </a:r>
            <a:endParaRPr sz="1450">
              <a:solidFill>
                <a:schemeClr val="lt1"/>
              </a:solidFill>
            </a:endParaRPr>
          </a:p>
          <a:p>
            <a:pPr indent="0" lvl="0" marL="0" rtl="0" algn="l">
              <a:spcBef>
                <a:spcPts val="0"/>
              </a:spcBef>
              <a:spcAft>
                <a:spcPts val="0"/>
              </a:spcAft>
              <a:buNone/>
            </a:pPr>
            <a:r>
              <a:rPr lang="en" sz="1450" u="sng">
                <a:solidFill>
                  <a:schemeClr val="hlink"/>
                </a:solidFill>
                <a:hlinkClick r:id="rId3"/>
              </a:rPr>
              <a:t>https://github.com/Hadi-Fawad/TimelessProject</a:t>
            </a:r>
            <a:endParaRPr sz="1450">
              <a:solidFill>
                <a:schemeClr val="lt1"/>
              </a:solidFill>
            </a:endParaRPr>
          </a:p>
        </p:txBody>
      </p:sp>
      <p:pic>
        <p:nvPicPr>
          <p:cNvPr id="985" name="Google Shape;985;p34"/>
          <p:cNvPicPr preferRelativeResize="0"/>
          <p:nvPr/>
        </p:nvPicPr>
        <p:blipFill>
          <a:blip r:embed="rId4">
            <a:alphaModFix/>
          </a:blip>
          <a:stretch>
            <a:fillRect/>
          </a:stretch>
        </p:blipFill>
        <p:spPr>
          <a:xfrm>
            <a:off x="7663450" y="3678700"/>
            <a:ext cx="1295400" cy="1295400"/>
          </a:xfrm>
          <a:prstGeom prst="rect">
            <a:avLst/>
          </a:prstGeom>
          <a:noFill/>
          <a:ln>
            <a:noFill/>
          </a:ln>
        </p:spPr>
      </p:pic>
      <p:pic>
        <p:nvPicPr>
          <p:cNvPr id="986" name="Google Shape;986;p34"/>
          <p:cNvPicPr preferRelativeResize="0"/>
          <p:nvPr/>
        </p:nvPicPr>
        <p:blipFill>
          <a:blip r:embed="rId5">
            <a:alphaModFix/>
          </a:blip>
          <a:stretch>
            <a:fillRect/>
          </a:stretch>
        </p:blipFill>
        <p:spPr>
          <a:xfrm>
            <a:off x="2065075" y="3678700"/>
            <a:ext cx="5536267" cy="1295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35"/>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Testing Approach</a:t>
            </a:r>
            <a:endParaRPr/>
          </a:p>
        </p:txBody>
      </p:sp>
      <p:sp>
        <p:nvSpPr>
          <p:cNvPr id="992" name="Google Shape;992;p35"/>
          <p:cNvSpPr txBox="1"/>
          <p:nvPr>
            <p:ph idx="1" type="body"/>
          </p:nvPr>
        </p:nvSpPr>
        <p:spPr>
          <a:xfrm>
            <a:off x="342575" y="925200"/>
            <a:ext cx="8363100" cy="14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rPr>
              <a:t>Our approach to testing was primarily manual, using the Unity Editor to manually test all of our functions. We also ran the game and checked to see if certain tasks worked correctly.</a:t>
            </a:r>
            <a:r>
              <a:rPr lang="en" sz="1400">
                <a:solidFill>
                  <a:schemeClr val="lt1"/>
                </a:solidFill>
              </a:rPr>
              <a:t> </a:t>
            </a:r>
            <a:endParaRPr sz="1400">
              <a:solidFill>
                <a:schemeClr val="lt1"/>
              </a:solidFill>
            </a:endParaRPr>
          </a:p>
          <a:p>
            <a:pPr indent="0" lvl="0" marL="0" rtl="0" algn="l">
              <a:spcBef>
                <a:spcPts val="0"/>
              </a:spcBef>
              <a:spcAft>
                <a:spcPts val="0"/>
              </a:spcAft>
              <a:buNone/>
            </a:pPr>
            <a:r>
              <a:rPr lang="en" sz="1400">
                <a:solidFill>
                  <a:schemeClr val="lt1"/>
                </a:solidFill>
                <a:latin typeface="Roboto"/>
                <a:ea typeface="Roboto"/>
                <a:cs typeface="Roboto"/>
                <a:sym typeface="Roboto"/>
              </a:rPr>
              <a:t>In addition to manual testing, we </a:t>
            </a:r>
            <a:r>
              <a:rPr lang="en" sz="1400">
                <a:solidFill>
                  <a:schemeClr val="lt1"/>
                </a:solidFill>
                <a:latin typeface="Roboto"/>
                <a:ea typeface="Roboto"/>
                <a:cs typeface="Roboto"/>
                <a:sym typeface="Roboto"/>
              </a:rPr>
              <a:t>used the Unity Debugger, a built-in tool that allowed us to identify and fix issues in our codebase, which can be considered a form of automated testing.</a:t>
            </a:r>
            <a:r>
              <a:rPr lang="en" sz="1400">
                <a:solidFill>
                  <a:schemeClr val="lt1"/>
                </a:solidFill>
              </a:rPr>
              <a:t>While we did not use many automated testing tools or technologies, we were thorough in our testing efforts and ensured that all components and functionality of our software system were tested extensively.</a:t>
            </a:r>
            <a:endParaRPr sz="1400">
              <a:solidFill>
                <a:schemeClr val="lt1"/>
              </a:solidFill>
            </a:endParaRPr>
          </a:p>
        </p:txBody>
      </p:sp>
      <p:pic>
        <p:nvPicPr>
          <p:cNvPr id="993" name="Google Shape;993;p35"/>
          <p:cNvPicPr preferRelativeResize="0"/>
          <p:nvPr/>
        </p:nvPicPr>
        <p:blipFill rotWithShape="1">
          <a:blip r:embed="rId3">
            <a:alphaModFix/>
          </a:blip>
          <a:srcRect b="0" l="0" r="0" t="4743"/>
          <a:stretch/>
        </p:blipFill>
        <p:spPr>
          <a:xfrm>
            <a:off x="1664013" y="2405475"/>
            <a:ext cx="5815934" cy="2609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36"/>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Persistent Data</a:t>
            </a:r>
            <a:endParaRPr/>
          </a:p>
        </p:txBody>
      </p:sp>
      <p:sp>
        <p:nvSpPr>
          <p:cNvPr id="999" name="Google Shape;999;p36"/>
          <p:cNvSpPr txBox="1"/>
          <p:nvPr>
            <p:ph idx="1" type="body"/>
          </p:nvPr>
        </p:nvSpPr>
        <p:spPr>
          <a:xfrm>
            <a:off x="585850" y="5834250"/>
            <a:ext cx="7709100" cy="339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0" name="Google Shape;1000;p36"/>
          <p:cNvPicPr preferRelativeResize="0"/>
          <p:nvPr/>
        </p:nvPicPr>
        <p:blipFill>
          <a:blip r:embed="rId3">
            <a:alphaModFix/>
          </a:blip>
          <a:stretch>
            <a:fillRect/>
          </a:stretch>
        </p:blipFill>
        <p:spPr>
          <a:xfrm>
            <a:off x="412225" y="1002350"/>
            <a:ext cx="3769900" cy="1911075"/>
          </a:xfrm>
          <a:prstGeom prst="rect">
            <a:avLst/>
          </a:prstGeom>
          <a:noFill/>
          <a:ln>
            <a:noFill/>
          </a:ln>
        </p:spPr>
      </p:pic>
      <p:pic>
        <p:nvPicPr>
          <p:cNvPr id="1001" name="Google Shape;1001;p36"/>
          <p:cNvPicPr preferRelativeResize="0"/>
          <p:nvPr/>
        </p:nvPicPr>
        <p:blipFill>
          <a:blip r:embed="rId4">
            <a:alphaModFix/>
          </a:blip>
          <a:stretch>
            <a:fillRect/>
          </a:stretch>
        </p:blipFill>
        <p:spPr>
          <a:xfrm>
            <a:off x="4827751" y="2913414"/>
            <a:ext cx="4180500" cy="2120711"/>
          </a:xfrm>
          <a:prstGeom prst="rect">
            <a:avLst/>
          </a:prstGeom>
          <a:noFill/>
          <a:ln>
            <a:noFill/>
          </a:ln>
        </p:spPr>
      </p:pic>
      <p:sp>
        <p:nvSpPr>
          <p:cNvPr id="1002" name="Google Shape;1002;p36"/>
          <p:cNvSpPr txBox="1"/>
          <p:nvPr/>
        </p:nvSpPr>
        <p:spPr>
          <a:xfrm>
            <a:off x="4159250" y="1185325"/>
            <a:ext cx="4180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accent4"/>
              </a:buClr>
              <a:buSzPts val="1100"/>
              <a:buFont typeface="Arial"/>
              <a:buNone/>
            </a:pPr>
            <a:r>
              <a:rPr lang="en" sz="1600">
                <a:solidFill>
                  <a:schemeClr val="lt1"/>
                </a:solidFill>
                <a:latin typeface="Maven Pro"/>
                <a:ea typeface="Maven Pro"/>
                <a:cs typeface="Maven Pro"/>
                <a:sym typeface="Maven Pro"/>
              </a:rPr>
              <a:t>All the Persistent Data is stored in a JSON file which is accessed by Unity. The persistent Data in our system is the User Login/Password and Leaderboard times.</a:t>
            </a:r>
            <a:endParaRPr>
              <a:latin typeface="Maven Pro"/>
              <a:ea typeface="Maven Pro"/>
              <a:cs typeface="Maven Pro"/>
              <a:sym typeface="Maven Pro"/>
            </a:endParaRPr>
          </a:p>
        </p:txBody>
      </p:sp>
      <p:pic>
        <p:nvPicPr>
          <p:cNvPr id="1003" name="Google Shape;1003;p36"/>
          <p:cNvPicPr preferRelativeResize="0"/>
          <p:nvPr/>
        </p:nvPicPr>
        <p:blipFill>
          <a:blip r:embed="rId5">
            <a:alphaModFix/>
          </a:blip>
          <a:stretch>
            <a:fillRect/>
          </a:stretch>
        </p:blipFill>
        <p:spPr>
          <a:xfrm>
            <a:off x="435100" y="3008571"/>
            <a:ext cx="3724150" cy="18033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37"/>
          <p:cNvSpPr txBox="1"/>
          <p:nvPr>
            <p:ph type="ctrTitle"/>
          </p:nvPr>
        </p:nvSpPr>
        <p:spPr>
          <a:xfrm>
            <a:off x="1841100" y="2279225"/>
            <a:ext cx="5461800" cy="94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9" name="Google Shape;1009;p37"/>
          <p:cNvSpPr txBox="1"/>
          <p:nvPr>
            <p:ph idx="1" type="subTitle"/>
          </p:nvPr>
        </p:nvSpPr>
        <p:spPr>
          <a:xfrm>
            <a:off x="2358950" y="3281500"/>
            <a:ext cx="42831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0" name="Google Shape;1010;p37"/>
          <p:cNvSpPr txBox="1"/>
          <p:nvPr>
            <p:ph idx="2" type="ctrTitle"/>
          </p:nvPr>
        </p:nvSpPr>
        <p:spPr>
          <a:xfrm>
            <a:off x="641600" y="140450"/>
            <a:ext cx="7717800" cy="7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a:t>
            </a:r>
            <a:endParaRPr/>
          </a:p>
        </p:txBody>
      </p:sp>
      <p:pic>
        <p:nvPicPr>
          <p:cNvPr id="1011" name="Google Shape;1011;p37" title="Timeless Gameplay">
            <a:hlinkClick r:id="rId3"/>
          </p:cNvPr>
          <p:cNvPicPr preferRelativeResize="0"/>
          <p:nvPr/>
        </p:nvPicPr>
        <p:blipFill>
          <a:blip r:embed="rId4">
            <a:alphaModFix/>
          </a:blip>
          <a:stretch>
            <a:fillRect/>
          </a:stretch>
        </p:blipFill>
        <p:spPr>
          <a:xfrm>
            <a:off x="1301950" y="772563"/>
            <a:ext cx="6397100" cy="3598375"/>
          </a:xfrm>
          <a:prstGeom prst="rect">
            <a:avLst/>
          </a:prstGeom>
          <a:noFill/>
          <a:ln>
            <a:noFill/>
          </a:ln>
        </p:spPr>
      </p:pic>
      <p:sp>
        <p:nvSpPr>
          <p:cNvPr id="1012" name="Google Shape;1012;p37"/>
          <p:cNvSpPr txBox="1"/>
          <p:nvPr/>
        </p:nvSpPr>
        <p:spPr>
          <a:xfrm>
            <a:off x="2490750" y="4488025"/>
            <a:ext cx="432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Maven Pro"/>
                <a:ea typeface="Maven Pro"/>
                <a:cs typeface="Maven Pro"/>
                <a:sym typeface="Maven Pro"/>
                <a:hlinkClick r:id="rId5"/>
              </a:rPr>
              <a:t>https://www.youtube.com/watch?v=Uh1iOnzBLss</a:t>
            </a:r>
            <a:endParaRPr>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1000"/>
                                        <p:tgtEl>
                                          <p:spTgt spid="10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uper Pixel Vintage Gaming by Slidesgo">
  <a:themeElements>
    <a:clrScheme name="Simple Light">
      <a:dk1>
        <a:srgbClr val="FFFF00"/>
      </a:dk1>
      <a:lt1>
        <a:srgbClr val="FFFFFF"/>
      </a:lt1>
      <a:dk2>
        <a:srgbClr val="0E2433"/>
      </a:dk2>
      <a:lt2>
        <a:srgbClr val="45B6FE"/>
      </a:lt2>
      <a:accent1>
        <a:srgbClr val="3792CB"/>
      </a:accent1>
      <a:accent2>
        <a:srgbClr val="296D98"/>
      </a:accent2>
      <a:accent3>
        <a:srgbClr val="1C4966"/>
      </a:accent3>
      <a:accent4>
        <a:srgbClr val="000000"/>
      </a:accent4>
      <a:accent5>
        <a:srgbClr val="0E2433"/>
      </a:accent5>
      <a:accent6>
        <a:srgbClr val="45B6FE"/>
      </a:accent6>
      <a:hlink>
        <a:srgbClr val="FFF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